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y="5143500" cx="9144000"/>
  <p:notesSz cx="6858000" cy="9144000"/>
  <p:embeddedFontLst>
    <p:embeddedFont>
      <p:font typeface="Montserrat"/>
      <p:regular r:id="rId21"/>
      <p:bold r:id="rId22"/>
      <p:italic r:id="rId23"/>
      <p:boldItalic r:id="rId24"/>
    </p:embeddedFont>
    <p:embeddedFont>
      <p:font typeface="Montserrat Alternates"/>
      <p:regular r:id="rId25"/>
      <p:bold r:id="rId26"/>
      <p:italic r:id="rId27"/>
      <p:boldItalic r:id="rId28"/>
    </p:embeddedFont>
    <p:embeddedFont>
      <p:font typeface="Montserrat ExtraBold"/>
      <p:bold r:id="rId29"/>
      <p:boldItalic r:id="rId3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http://customooxmlschemas.google.com/">
      <go:slidesCustomData xmlns:go="http://customooxmlschemas.google.com/" r:id="rId31" roundtripDataSignature="AMtx7mj/u6BhF5gzjTp6jKVMDJyGYPOjK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font" Target="fonts/Montserrat-bold.fntdata"/><Relationship Id="rId21" Type="http://schemas.openxmlformats.org/officeDocument/2006/relationships/font" Target="fonts/Montserrat-regular.fntdata"/><Relationship Id="rId24" Type="http://schemas.openxmlformats.org/officeDocument/2006/relationships/font" Target="fonts/Montserrat-boldItalic.fntdata"/><Relationship Id="rId23" Type="http://schemas.openxmlformats.org/officeDocument/2006/relationships/font" Target="fonts/Montserrat-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MontserratAlternates-bold.fntdata"/><Relationship Id="rId25" Type="http://schemas.openxmlformats.org/officeDocument/2006/relationships/font" Target="fonts/MontserratAlternates-regular.fntdata"/><Relationship Id="rId28" Type="http://schemas.openxmlformats.org/officeDocument/2006/relationships/font" Target="fonts/MontserratAlternates-boldItalic.fntdata"/><Relationship Id="rId27" Type="http://schemas.openxmlformats.org/officeDocument/2006/relationships/font" Target="fonts/MontserratAlternates-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MontserratExtraBold-bold.fntdata"/><Relationship Id="rId7" Type="http://schemas.openxmlformats.org/officeDocument/2006/relationships/slide" Target="slides/slide2.xml"/><Relationship Id="rId8" Type="http://schemas.openxmlformats.org/officeDocument/2006/relationships/slide" Target="slides/slide3.xml"/><Relationship Id="rId31" Type="http://customschemas.google.com/relationships/presentationmetadata" Target="metadata"/><Relationship Id="rId30" Type="http://schemas.openxmlformats.org/officeDocument/2006/relationships/font" Target="fonts/MontserratExtraBold-bold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2" name="Google Shape;92;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8" name="Google Shape;328;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fr-FR"/>
              <a:t>Permanent update : use the request made by other user to  add data to our storage</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5" name="Google Shape;355;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i="1" lang="fr-FR"/>
              <a:t>« Ce qui est encore plus important que la constitution d’un patrimoine, c’est de le faire d’une manière qui vous apportera la tranquillité d’esprit. »</a:t>
            </a:r>
            <a:br>
              <a:rPr i="1" lang="fr-FR"/>
            </a:br>
            <a:r>
              <a:rPr b="1" i="1" lang="fr-FR"/>
              <a:t>Tony Robbins </a:t>
            </a:r>
            <a:endParaRPr/>
          </a:p>
          <a:p>
            <a:pPr indent="0" lvl="0" marL="0" rtl="0" algn="l">
              <a:lnSpc>
                <a:spcPct val="100000"/>
              </a:lnSpc>
              <a:spcBef>
                <a:spcPts val="0"/>
              </a:spcBef>
              <a:spcAft>
                <a:spcPts val="0"/>
              </a:spcAft>
              <a:buSzPts val="1100"/>
              <a:buNone/>
            </a:pPr>
            <a:r>
              <a:t/>
            </a:r>
            <a:endParaRPr b="1" i="1"/>
          </a:p>
          <a:p>
            <a:pPr indent="0" lvl="0" marL="0" rtl="0" algn="l">
              <a:lnSpc>
                <a:spcPct val="100000"/>
              </a:lnSpc>
              <a:spcBef>
                <a:spcPts val="0"/>
              </a:spcBef>
              <a:spcAft>
                <a:spcPts val="0"/>
              </a:spcAft>
              <a:buSzPts val="1100"/>
              <a:buNone/>
            </a:pPr>
            <a:r>
              <a:rPr b="1" i="1" lang="fr-FR"/>
              <a:t>“ nous pensons chez “Start Invest” qu’on pourra vous apporter cette tranquilité d’esprit là"</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69" name="Google Shape;369;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76" name="Google Shape;376;p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104ba7aa233_4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5" name="Google Shape;385;g104ba7aa233_4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fr-FR"/>
              <a:t>EXPLIQUÉ LE GRADIENT ET L’ENCODER DECODER</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fr-FR"/>
              <a:t>DANS UN PREMIER TEMPS ON A Développé UN MODÈLE DE MACHINE LEARNING, ON A OBTENU UN BON SCORE : 74,4% D’ACCURACY AVEC UN GRADIENT BOOSTING CLASSIFIER ( EXPLIQUÉ CE QUE FAIT LE MODEL). ENSUITE ON A TESTER UN MODELE DE DEEP LEARNING AVEC DES SCORES LÉGÈREMENT PLUS FAIBLE, CE QUI EXPLIQUE QU’ON L’A LAISSÉ DE CÔTÉ</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fr-FR"/>
              <a:t>Notre premier modèle de ML (Gradient Boosting Classifier) nous a permis d’obtenir un score de 74,4% d’accuracy.</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g104ba7aa01b_3_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00" name="Google Shape;400;g104ba7aa01b_3_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6" name="Google Shape;106;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3" name="Google Shape;133;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fr-FR"/>
              <a:t>Notre projet c’est construit autour de plusieurs faits constatés. </a:t>
            </a:r>
            <a:endParaRPr/>
          </a:p>
          <a:p>
            <a:pPr indent="0" lvl="0" marL="0" rtl="0" algn="l">
              <a:lnSpc>
                <a:spcPct val="100000"/>
              </a:lnSpc>
              <a:spcBef>
                <a:spcPts val="0"/>
              </a:spcBef>
              <a:spcAft>
                <a:spcPts val="0"/>
              </a:spcAft>
              <a:buSzPts val="1100"/>
              <a:buNone/>
            </a:pPr>
            <a:r>
              <a:rPr lang="fr-FR"/>
              <a:t>Le premier est que les particuliers qui s’improvisent trader perdent généralement beaucoup d’argent. On connais tous quelqu’un qui s’est inscrit sur eToro persuadé de pouvoir devenir millionaire sans s’informer ni connaitre le marché. Le deuxième constat est que les français épargne beaucoup et placent leurs argent sur des produits financiers à des taux très bas (Livret A, Livret Developpement Durable, etc…) et sans savoir ce que ces produits financent réellement. Et si on proposait une solution qui permettrait à des particuliers d’avoir accès à une application avec l’ensemble des informations nécessaire pour investir en toute connaissance de cause ? Et si on les aidait à prendre leurs décisions avec un outils qui prédirait le succès ou l’échec d’une entreprise ? </a:t>
            </a:r>
            <a:endParaRPr/>
          </a:p>
          <a:p>
            <a:pPr indent="0" lvl="0" marL="0" rtl="0" algn="l">
              <a:lnSpc>
                <a:spcPct val="100000"/>
              </a:lnSpc>
              <a:spcBef>
                <a:spcPts val="0"/>
              </a:spcBef>
              <a:spcAft>
                <a:spcPts val="0"/>
              </a:spcAft>
              <a:buSzPts val="1100"/>
              <a:buNone/>
            </a:pPr>
            <a:r>
              <a:rPr lang="fr-FR"/>
              <a:t>C’est ce qui nous as motivé quand on a créé le projet « nom du projet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2" name="Google Shape;152;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fr-FR"/>
              <a:t>Notre problématique</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fr-FR"/>
              <a:t>Sachant que beaucoup d’investisseurs ne sont pas alertés sur les risques que représente un investissement, et de ce fait, sont tributaires des avis des analystes et autres personnalités influentes, nous nous sommes interrogés sur les possibilités d’offrir un outil qui peut satisfaire plusieurs exigences :</a:t>
            </a:r>
            <a:endParaRPr/>
          </a:p>
          <a:p>
            <a:pPr indent="0" lvl="0" marL="0" rtl="0" algn="l">
              <a:lnSpc>
                <a:spcPct val="100000"/>
              </a:lnSpc>
              <a:spcBef>
                <a:spcPts val="0"/>
              </a:spcBef>
              <a:spcAft>
                <a:spcPts val="0"/>
              </a:spcAft>
              <a:buSzPts val="1100"/>
              <a:buNone/>
            </a:pPr>
            <a:r>
              <a:t/>
            </a:r>
            <a:endParaRPr/>
          </a:p>
          <a:p>
            <a:pPr indent="-298450" lvl="0" marL="457200" rtl="0" algn="l">
              <a:lnSpc>
                <a:spcPct val="100000"/>
              </a:lnSpc>
              <a:spcBef>
                <a:spcPts val="0"/>
              </a:spcBef>
              <a:spcAft>
                <a:spcPts val="0"/>
              </a:spcAft>
              <a:buSzPts val="1100"/>
              <a:buChar char="-"/>
            </a:pPr>
            <a:r>
              <a:rPr lang="fr-FR"/>
              <a:t>Une vulgarisation en termes d’informations </a:t>
            </a:r>
            <a:endParaRPr/>
          </a:p>
          <a:p>
            <a:pPr indent="-298450" lvl="0" marL="457200" marR="0" rtl="0" algn="l">
              <a:lnSpc>
                <a:spcPct val="100000"/>
              </a:lnSpc>
              <a:spcBef>
                <a:spcPts val="0"/>
              </a:spcBef>
              <a:spcAft>
                <a:spcPts val="0"/>
              </a:spcAft>
              <a:buClr>
                <a:srgbClr val="000000"/>
              </a:buClr>
              <a:buSzPts val="1100"/>
              <a:buFont typeface="Arial"/>
              <a:buChar char="-"/>
            </a:pPr>
            <a:r>
              <a:rPr lang="fr-FR"/>
              <a:t>La possibilité d’investir dans des entreprises visionnaires</a:t>
            </a:r>
            <a:r>
              <a:rPr lang="fr-FR" sz="1100">
                <a:solidFill>
                  <a:schemeClr val="lt1"/>
                </a:solidFill>
                <a:latin typeface="Montserrat"/>
                <a:ea typeface="Montserrat"/>
                <a:cs typeface="Montserrat"/>
                <a:sym typeface="Montserrat"/>
              </a:rPr>
              <a:t>(non visible in mainstream tools)</a:t>
            </a:r>
            <a:endParaRPr/>
          </a:p>
          <a:p>
            <a:pPr indent="-298450" lvl="0" marL="457200" rtl="0" algn="l">
              <a:lnSpc>
                <a:spcPct val="100000"/>
              </a:lnSpc>
              <a:spcBef>
                <a:spcPts val="0"/>
              </a:spcBef>
              <a:spcAft>
                <a:spcPts val="0"/>
              </a:spcAft>
              <a:buSzPts val="1100"/>
              <a:buChar char="-"/>
            </a:pPr>
            <a:r>
              <a:rPr lang="fr-FR"/>
              <a:t>Des suggestions d’investissement “data driven”</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68" name="Google Shape;168;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7" name="Google Shape;177;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4" name="Google Shape;224;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fr-FR"/>
              <a:t>147 000 lignes consolidées. Pour faire notre modèle on a cibler 5 features.</a:t>
            </a:r>
            <a:endParaRPr/>
          </a:p>
          <a:p>
            <a:pPr indent="0" lvl="0" marL="0" rtl="0" algn="l">
              <a:lnSpc>
                <a:spcPct val="100000"/>
              </a:lnSpc>
              <a:spcBef>
                <a:spcPts val="0"/>
              </a:spcBef>
              <a:spcAft>
                <a:spcPts val="0"/>
              </a:spcAft>
              <a:buSzPts val="1100"/>
              <a:buNone/>
            </a:pPr>
            <a:r>
              <a:rPr lang="fr-FR"/>
              <a:t>À gauche, la d’où viennent nos données.</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1" name="Google Shape;261;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fr-FR"/>
              <a:t>DANS UN PREMIER TEMPS ON A Développé UN MODÈLE DE MACHINE LEARNING, ON A OBTENU UN BON SCORE : 74,4% D’ACCURACY AVEC UN GRADIENT BOOSTING CLASSIFIER ( EXPLIQUÉ CE QUE FAIT LE MODEL). ENSUITE ON A TESTER UN MODELE DE DEEP LEARNING AVEC DES SCORES LÉGÈREMENT PLUS FAIBLE, CE QUI EXPLIQUE QU’ON L’A LAISSÉ DE CÔTÉ</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fr-FR"/>
              <a:t>Notre premier modèle de ML (Gradient Boosting Classifier) nous a permis d’obtenir un score de 74,4% d’accuracy.</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fr-FR"/>
              <a:t>L’utilisateur lui se connecte à notre interface. Cette interface est alimenté par  des scripts python qui vont généré des CSV et vont être consolidés et traité via PowerBi. L’utilisateur à également la possibilité, si il ne trouve pas une entreprise de faire une requête via notre API. Elle a été développé grâce au framework Flask sur Heroku.</a:t>
            </a:r>
            <a:endParaRPr/>
          </a:p>
        </p:txBody>
      </p:sp>
      <p:sp>
        <p:nvSpPr>
          <p:cNvPr id="292" name="Google Shape;292;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17"/>
          <p:cNvSpPr txBox="1"/>
          <p:nvPr>
            <p:ph type="ctrTitle"/>
          </p:nvPr>
        </p:nvSpPr>
        <p:spPr>
          <a:xfrm>
            <a:off x="311700" y="1779300"/>
            <a:ext cx="8520600" cy="975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3000"/>
              <a:buFont typeface="Montserrat ExtraBold"/>
              <a:buNone/>
              <a:defRPr b="0" sz="3000">
                <a:solidFill>
                  <a:schemeClr val="lt1"/>
                </a:solidFill>
                <a:latin typeface="Montserrat ExtraBold"/>
                <a:ea typeface="Montserrat ExtraBold"/>
                <a:cs typeface="Montserrat ExtraBold"/>
                <a:sym typeface="Montserrat ExtraBold"/>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1" name="Google Shape;11;p17"/>
          <p:cNvSpPr txBox="1"/>
          <p:nvPr>
            <p:ph idx="1" type="subTitle"/>
          </p:nvPr>
        </p:nvSpPr>
        <p:spPr>
          <a:xfrm>
            <a:off x="2743050" y="2888250"/>
            <a:ext cx="36579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800"/>
              <a:buFont typeface="Montserrat"/>
              <a:buNone/>
              <a:defRPr>
                <a:latin typeface="Montserrat"/>
                <a:ea typeface="Montserrat"/>
                <a:cs typeface="Montserrat"/>
                <a:sym typeface="Montserrat"/>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17"/>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78" name="Shape 78"/>
        <p:cNvGrpSpPr/>
        <p:nvPr/>
      </p:nvGrpSpPr>
      <p:grpSpPr>
        <a:xfrm>
          <a:off x="0" y="0"/>
          <a:ext cx="0" cy="0"/>
          <a:chOff x="0" y="0"/>
          <a:chExt cx="0" cy="0"/>
        </a:xfrm>
      </p:grpSpPr>
      <p:sp>
        <p:nvSpPr>
          <p:cNvPr id="79" name="Google Shape;79;p26"/>
          <p:cNvSpPr/>
          <p:nvPr/>
        </p:nvSpPr>
        <p:spPr>
          <a:xfrm rot="10800000">
            <a:off x="0" y="0"/>
            <a:ext cx="1668900" cy="5143500"/>
          </a:xfrm>
          <a:prstGeom prst="rect">
            <a:avLst/>
          </a:prstGeom>
          <a:gradFill>
            <a:gsLst>
              <a:gs pos="0">
                <a:schemeClr val="dk1"/>
              </a:gs>
              <a:gs pos="100000">
                <a:srgbClr val="FFFFFF">
                  <a:alpha val="0"/>
                </a:srgbClr>
              </a:gs>
            </a:gsLst>
            <a:lin ang="108014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 name="Google Shape;80;p26"/>
          <p:cNvSpPr/>
          <p:nvPr/>
        </p:nvSpPr>
        <p:spPr>
          <a:xfrm>
            <a:off x="7513150" y="0"/>
            <a:ext cx="1668900" cy="5143500"/>
          </a:xfrm>
          <a:prstGeom prst="rect">
            <a:avLst/>
          </a:prstGeom>
          <a:gradFill>
            <a:gsLst>
              <a:gs pos="0">
                <a:schemeClr val="dk1"/>
              </a:gs>
              <a:gs pos="100000">
                <a:srgbClr val="FFFFFF">
                  <a:alpha val="0"/>
                </a:srgbClr>
              </a:gs>
            </a:gsLst>
            <a:lin ang="108014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81" name="Google Shape;81;p26"/>
          <p:cNvPicPr preferRelativeResize="0"/>
          <p:nvPr/>
        </p:nvPicPr>
        <p:blipFill rotWithShape="1">
          <a:blip r:embed="rId2">
            <a:alphaModFix/>
          </a:blip>
          <a:srcRect b="0" l="0" r="0" t="0"/>
          <a:stretch/>
        </p:blipFill>
        <p:spPr>
          <a:xfrm>
            <a:off x="240625" y="3354737"/>
            <a:ext cx="8662743" cy="2601674"/>
          </a:xfrm>
          <a:prstGeom prst="rect">
            <a:avLst/>
          </a:prstGeom>
          <a:noFill/>
          <a:ln>
            <a:noFill/>
          </a:ln>
        </p:spPr>
      </p:pic>
      <p:pic>
        <p:nvPicPr>
          <p:cNvPr id="82" name="Google Shape;82;p26"/>
          <p:cNvPicPr preferRelativeResize="0"/>
          <p:nvPr/>
        </p:nvPicPr>
        <p:blipFill rotWithShape="1">
          <a:blip r:embed="rId2">
            <a:alphaModFix/>
          </a:blip>
          <a:srcRect b="0" l="0" r="0" t="0"/>
          <a:stretch/>
        </p:blipFill>
        <p:spPr>
          <a:xfrm rot="10800000">
            <a:off x="240625" y="-812913"/>
            <a:ext cx="8662743" cy="2601674"/>
          </a:xfrm>
          <a:prstGeom prst="rect">
            <a:avLst/>
          </a:prstGeom>
          <a:noFill/>
          <a:ln>
            <a:noFill/>
          </a:ln>
        </p:spPr>
      </p:pic>
      <p:sp>
        <p:nvSpPr>
          <p:cNvPr id="83" name="Google Shape;83;p26"/>
          <p:cNvSpPr txBox="1"/>
          <p:nvPr>
            <p:ph type="title"/>
          </p:nvPr>
        </p:nvSpPr>
        <p:spPr>
          <a:xfrm>
            <a:off x="1301375" y="1417650"/>
            <a:ext cx="6541200" cy="2308200"/>
          </a:xfrm>
          <a:prstGeom prst="rect">
            <a:avLst/>
          </a:prstGeom>
          <a:noFill/>
          <a:ln>
            <a:noFill/>
          </a:ln>
        </p:spPr>
        <p:txBody>
          <a:bodyPr anchorCtr="0" anchor="ctr" bIns="91425" lIns="91425" spcFirstLastPara="1" rIns="91425" wrap="square" tIns="91425">
            <a:noAutofit/>
          </a:bodyPr>
          <a:lstStyle>
            <a:lvl1pPr lvl="0" algn="ctr">
              <a:lnSpc>
                <a:spcPct val="90000"/>
              </a:lnSpc>
              <a:spcBef>
                <a:spcPts val="0"/>
              </a:spcBef>
              <a:spcAft>
                <a:spcPts val="0"/>
              </a:spcAft>
              <a:buSzPts val="8000"/>
              <a:buNone/>
              <a:defRPr sz="8000"/>
            </a:lvl1pPr>
            <a:lvl2pPr lvl="1" algn="ctr">
              <a:lnSpc>
                <a:spcPct val="100000"/>
              </a:lnSpc>
              <a:spcBef>
                <a:spcPts val="0"/>
              </a:spcBef>
              <a:spcAft>
                <a:spcPts val="0"/>
              </a:spcAft>
              <a:buSzPts val="8000"/>
              <a:buNone/>
              <a:defRPr sz="8000"/>
            </a:lvl2pPr>
            <a:lvl3pPr lvl="2" algn="ctr">
              <a:lnSpc>
                <a:spcPct val="100000"/>
              </a:lnSpc>
              <a:spcBef>
                <a:spcPts val="0"/>
              </a:spcBef>
              <a:spcAft>
                <a:spcPts val="0"/>
              </a:spcAft>
              <a:buSzPts val="8000"/>
              <a:buNone/>
              <a:defRPr sz="8000"/>
            </a:lvl3pPr>
            <a:lvl4pPr lvl="3" algn="ctr">
              <a:lnSpc>
                <a:spcPct val="100000"/>
              </a:lnSpc>
              <a:spcBef>
                <a:spcPts val="0"/>
              </a:spcBef>
              <a:spcAft>
                <a:spcPts val="0"/>
              </a:spcAft>
              <a:buSzPts val="8000"/>
              <a:buNone/>
              <a:defRPr sz="8000"/>
            </a:lvl4pPr>
            <a:lvl5pPr lvl="4" algn="ctr">
              <a:lnSpc>
                <a:spcPct val="100000"/>
              </a:lnSpc>
              <a:spcBef>
                <a:spcPts val="0"/>
              </a:spcBef>
              <a:spcAft>
                <a:spcPts val="0"/>
              </a:spcAft>
              <a:buSzPts val="8000"/>
              <a:buNone/>
              <a:defRPr sz="8000"/>
            </a:lvl5pPr>
            <a:lvl6pPr lvl="5" algn="ctr">
              <a:lnSpc>
                <a:spcPct val="100000"/>
              </a:lnSpc>
              <a:spcBef>
                <a:spcPts val="0"/>
              </a:spcBef>
              <a:spcAft>
                <a:spcPts val="0"/>
              </a:spcAft>
              <a:buSzPts val="8000"/>
              <a:buNone/>
              <a:defRPr sz="8000"/>
            </a:lvl6pPr>
            <a:lvl7pPr lvl="6" algn="ctr">
              <a:lnSpc>
                <a:spcPct val="100000"/>
              </a:lnSpc>
              <a:spcBef>
                <a:spcPts val="0"/>
              </a:spcBef>
              <a:spcAft>
                <a:spcPts val="0"/>
              </a:spcAft>
              <a:buSzPts val="8000"/>
              <a:buNone/>
              <a:defRPr sz="8000"/>
            </a:lvl7pPr>
            <a:lvl8pPr lvl="7" algn="ctr">
              <a:lnSpc>
                <a:spcPct val="100000"/>
              </a:lnSpc>
              <a:spcBef>
                <a:spcPts val="0"/>
              </a:spcBef>
              <a:spcAft>
                <a:spcPts val="0"/>
              </a:spcAft>
              <a:buSzPts val="8000"/>
              <a:buNone/>
              <a:defRPr sz="8000"/>
            </a:lvl8pPr>
            <a:lvl9pPr lvl="8" algn="ctr">
              <a:lnSpc>
                <a:spcPct val="100000"/>
              </a:lnSpc>
              <a:spcBef>
                <a:spcPts val="0"/>
              </a:spcBef>
              <a:spcAft>
                <a:spcPts val="0"/>
              </a:spcAft>
              <a:buSzPts val="8000"/>
              <a:buNone/>
              <a:defRPr sz="8000"/>
            </a:lvl9pPr>
          </a:lstStyle>
          <a:p/>
        </p:txBody>
      </p:sp>
      <p:sp>
        <p:nvSpPr>
          <p:cNvPr id="84" name="Google Shape;84;p26"/>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
    <p:spTree>
      <p:nvGrpSpPr>
        <p:cNvPr id="85" name="Shape 85"/>
        <p:cNvGrpSpPr/>
        <p:nvPr/>
      </p:nvGrpSpPr>
      <p:grpSpPr>
        <a:xfrm>
          <a:off x="0" y="0"/>
          <a:ext cx="0" cy="0"/>
          <a:chOff x="0" y="0"/>
          <a:chExt cx="0" cy="0"/>
        </a:xfrm>
      </p:grpSpPr>
      <p:sp>
        <p:nvSpPr>
          <p:cNvPr id="86" name="Google Shape;86;p27"/>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BLANK_1_1_1">
    <p:spTree>
      <p:nvGrpSpPr>
        <p:cNvPr id="87" name="Shape 87"/>
        <p:cNvGrpSpPr/>
        <p:nvPr/>
      </p:nvGrpSpPr>
      <p:grpSpPr>
        <a:xfrm>
          <a:off x="0" y="0"/>
          <a:ext cx="0" cy="0"/>
          <a:chOff x="0" y="0"/>
          <a:chExt cx="0" cy="0"/>
        </a:xfrm>
      </p:grpSpPr>
      <p:pic>
        <p:nvPicPr>
          <p:cNvPr id="88" name="Google Shape;88;p28"/>
          <p:cNvPicPr preferRelativeResize="0"/>
          <p:nvPr/>
        </p:nvPicPr>
        <p:blipFill rotWithShape="1">
          <a:blip r:embed="rId2">
            <a:alphaModFix/>
          </a:blip>
          <a:srcRect b="0" l="0" r="0" t="0"/>
          <a:stretch/>
        </p:blipFill>
        <p:spPr>
          <a:xfrm>
            <a:off x="-76672" y="-827887"/>
            <a:ext cx="6153101" cy="6799271"/>
          </a:xfrm>
          <a:prstGeom prst="rect">
            <a:avLst/>
          </a:prstGeom>
          <a:noFill/>
          <a:ln>
            <a:noFill/>
          </a:ln>
        </p:spPr>
      </p:pic>
      <p:sp>
        <p:nvSpPr>
          <p:cNvPr id="89" name="Google Shape;89;p28"/>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SECTION_TITLE_AND_DESCRIPTION_1">
    <p:spTree>
      <p:nvGrpSpPr>
        <p:cNvPr id="13" name="Shape 13"/>
        <p:cNvGrpSpPr/>
        <p:nvPr/>
      </p:nvGrpSpPr>
      <p:grpSpPr>
        <a:xfrm>
          <a:off x="0" y="0"/>
          <a:ext cx="0" cy="0"/>
          <a:chOff x="0" y="0"/>
          <a:chExt cx="0" cy="0"/>
        </a:xfrm>
      </p:grpSpPr>
      <p:pic>
        <p:nvPicPr>
          <p:cNvPr id="14" name="Google Shape;14;p18"/>
          <p:cNvPicPr preferRelativeResize="0"/>
          <p:nvPr/>
        </p:nvPicPr>
        <p:blipFill rotWithShape="1">
          <a:blip r:embed="rId2">
            <a:alphaModFix/>
          </a:blip>
          <a:srcRect b="0" l="0" r="8214" t="0"/>
          <a:stretch/>
        </p:blipFill>
        <p:spPr>
          <a:xfrm>
            <a:off x="658750" y="-1397100"/>
            <a:ext cx="7826501" cy="7437298"/>
          </a:xfrm>
          <a:prstGeom prst="rect">
            <a:avLst/>
          </a:prstGeom>
          <a:noFill/>
          <a:ln>
            <a:noFill/>
          </a:ln>
        </p:spPr>
      </p:pic>
      <p:sp>
        <p:nvSpPr>
          <p:cNvPr id="15" name="Google Shape;15;p18"/>
          <p:cNvSpPr txBox="1"/>
          <p:nvPr>
            <p:ph type="title"/>
          </p:nvPr>
        </p:nvSpPr>
        <p:spPr>
          <a:xfrm>
            <a:off x="702450" y="1773225"/>
            <a:ext cx="1946700" cy="3819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16" name="Google Shape;16;p18"/>
          <p:cNvSpPr txBox="1"/>
          <p:nvPr>
            <p:ph idx="1" type="subTitle"/>
          </p:nvPr>
        </p:nvSpPr>
        <p:spPr>
          <a:xfrm>
            <a:off x="702450" y="2070300"/>
            <a:ext cx="1946700" cy="821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7" name="Google Shape;17;p18"/>
          <p:cNvSpPr txBox="1"/>
          <p:nvPr>
            <p:ph idx="2" type="title"/>
          </p:nvPr>
        </p:nvSpPr>
        <p:spPr>
          <a:xfrm>
            <a:off x="3598650" y="1773225"/>
            <a:ext cx="1946700" cy="3819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18" name="Google Shape;18;p18"/>
          <p:cNvSpPr txBox="1"/>
          <p:nvPr>
            <p:ph idx="3" type="subTitle"/>
          </p:nvPr>
        </p:nvSpPr>
        <p:spPr>
          <a:xfrm>
            <a:off x="3598650" y="2070300"/>
            <a:ext cx="1946700" cy="821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9" name="Google Shape;19;p18"/>
          <p:cNvSpPr txBox="1"/>
          <p:nvPr>
            <p:ph idx="4" type="title"/>
          </p:nvPr>
        </p:nvSpPr>
        <p:spPr>
          <a:xfrm>
            <a:off x="6494850" y="1773225"/>
            <a:ext cx="1946700" cy="3819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20" name="Google Shape;20;p18"/>
          <p:cNvSpPr txBox="1"/>
          <p:nvPr>
            <p:ph idx="5" type="subTitle"/>
          </p:nvPr>
        </p:nvSpPr>
        <p:spPr>
          <a:xfrm>
            <a:off x="6494850" y="2070300"/>
            <a:ext cx="1946700" cy="821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21" name="Google Shape;21;p18"/>
          <p:cNvSpPr txBox="1"/>
          <p:nvPr>
            <p:ph idx="6" type="title"/>
          </p:nvPr>
        </p:nvSpPr>
        <p:spPr>
          <a:xfrm>
            <a:off x="5039900" y="3501280"/>
            <a:ext cx="1946700" cy="3819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22" name="Google Shape;22;p18"/>
          <p:cNvSpPr txBox="1"/>
          <p:nvPr>
            <p:ph idx="7" type="subTitle"/>
          </p:nvPr>
        </p:nvSpPr>
        <p:spPr>
          <a:xfrm>
            <a:off x="5039888" y="3798230"/>
            <a:ext cx="1946700" cy="821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23" name="Google Shape;23;p18"/>
          <p:cNvSpPr txBox="1"/>
          <p:nvPr>
            <p:ph idx="8" type="title"/>
          </p:nvPr>
        </p:nvSpPr>
        <p:spPr>
          <a:xfrm>
            <a:off x="2157425" y="3501280"/>
            <a:ext cx="1946700" cy="3819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24" name="Google Shape;24;p18"/>
          <p:cNvSpPr txBox="1"/>
          <p:nvPr>
            <p:ph idx="9" type="subTitle"/>
          </p:nvPr>
        </p:nvSpPr>
        <p:spPr>
          <a:xfrm>
            <a:off x="2157413" y="3798230"/>
            <a:ext cx="1946700" cy="821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25" name="Google Shape;25;p18"/>
          <p:cNvSpPr txBox="1"/>
          <p:nvPr>
            <p:ph idx="13" type="title"/>
          </p:nvPr>
        </p:nvSpPr>
        <p:spPr>
          <a:xfrm>
            <a:off x="1139400" y="1283325"/>
            <a:ext cx="1072800" cy="4899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accent2"/>
              </a:buClr>
              <a:buSzPts val="2400"/>
              <a:buNone/>
              <a:defRPr sz="2400">
                <a:solidFill>
                  <a:schemeClr val="accent2"/>
                </a:solidFill>
              </a:defRPr>
            </a:lvl1pPr>
            <a:lvl2pPr lvl="1" algn="ctr">
              <a:lnSpc>
                <a:spcPct val="100000"/>
              </a:lnSpc>
              <a:spcBef>
                <a:spcPts val="0"/>
              </a:spcBef>
              <a:spcAft>
                <a:spcPts val="0"/>
              </a:spcAft>
              <a:buClr>
                <a:schemeClr val="accent2"/>
              </a:buClr>
              <a:buSzPts val="2400"/>
              <a:buNone/>
              <a:defRPr sz="2400">
                <a:solidFill>
                  <a:schemeClr val="accent2"/>
                </a:solidFill>
              </a:defRPr>
            </a:lvl2pPr>
            <a:lvl3pPr lvl="2" algn="ctr">
              <a:lnSpc>
                <a:spcPct val="100000"/>
              </a:lnSpc>
              <a:spcBef>
                <a:spcPts val="0"/>
              </a:spcBef>
              <a:spcAft>
                <a:spcPts val="0"/>
              </a:spcAft>
              <a:buClr>
                <a:schemeClr val="accent2"/>
              </a:buClr>
              <a:buSzPts val="2400"/>
              <a:buNone/>
              <a:defRPr sz="2400">
                <a:solidFill>
                  <a:schemeClr val="accent2"/>
                </a:solidFill>
              </a:defRPr>
            </a:lvl3pPr>
            <a:lvl4pPr lvl="3" algn="ctr">
              <a:lnSpc>
                <a:spcPct val="100000"/>
              </a:lnSpc>
              <a:spcBef>
                <a:spcPts val="0"/>
              </a:spcBef>
              <a:spcAft>
                <a:spcPts val="0"/>
              </a:spcAft>
              <a:buClr>
                <a:schemeClr val="accent2"/>
              </a:buClr>
              <a:buSzPts val="2400"/>
              <a:buNone/>
              <a:defRPr sz="2400">
                <a:solidFill>
                  <a:schemeClr val="accent2"/>
                </a:solidFill>
              </a:defRPr>
            </a:lvl4pPr>
            <a:lvl5pPr lvl="4" algn="ctr">
              <a:lnSpc>
                <a:spcPct val="100000"/>
              </a:lnSpc>
              <a:spcBef>
                <a:spcPts val="0"/>
              </a:spcBef>
              <a:spcAft>
                <a:spcPts val="0"/>
              </a:spcAft>
              <a:buClr>
                <a:schemeClr val="accent2"/>
              </a:buClr>
              <a:buSzPts val="2400"/>
              <a:buNone/>
              <a:defRPr sz="2400">
                <a:solidFill>
                  <a:schemeClr val="accent2"/>
                </a:solidFill>
              </a:defRPr>
            </a:lvl5pPr>
            <a:lvl6pPr lvl="5" algn="ctr">
              <a:lnSpc>
                <a:spcPct val="100000"/>
              </a:lnSpc>
              <a:spcBef>
                <a:spcPts val="0"/>
              </a:spcBef>
              <a:spcAft>
                <a:spcPts val="0"/>
              </a:spcAft>
              <a:buClr>
                <a:schemeClr val="accent2"/>
              </a:buClr>
              <a:buSzPts val="2400"/>
              <a:buNone/>
              <a:defRPr sz="2400">
                <a:solidFill>
                  <a:schemeClr val="accent2"/>
                </a:solidFill>
              </a:defRPr>
            </a:lvl6pPr>
            <a:lvl7pPr lvl="6" algn="ctr">
              <a:lnSpc>
                <a:spcPct val="100000"/>
              </a:lnSpc>
              <a:spcBef>
                <a:spcPts val="0"/>
              </a:spcBef>
              <a:spcAft>
                <a:spcPts val="0"/>
              </a:spcAft>
              <a:buClr>
                <a:schemeClr val="accent2"/>
              </a:buClr>
              <a:buSzPts val="2400"/>
              <a:buNone/>
              <a:defRPr sz="2400">
                <a:solidFill>
                  <a:schemeClr val="accent2"/>
                </a:solidFill>
              </a:defRPr>
            </a:lvl7pPr>
            <a:lvl8pPr lvl="7" algn="ctr">
              <a:lnSpc>
                <a:spcPct val="100000"/>
              </a:lnSpc>
              <a:spcBef>
                <a:spcPts val="0"/>
              </a:spcBef>
              <a:spcAft>
                <a:spcPts val="0"/>
              </a:spcAft>
              <a:buClr>
                <a:schemeClr val="accent2"/>
              </a:buClr>
              <a:buSzPts val="2400"/>
              <a:buNone/>
              <a:defRPr sz="2400">
                <a:solidFill>
                  <a:schemeClr val="accent2"/>
                </a:solidFill>
              </a:defRPr>
            </a:lvl8pPr>
            <a:lvl9pPr lvl="8" algn="ctr">
              <a:lnSpc>
                <a:spcPct val="100000"/>
              </a:lnSpc>
              <a:spcBef>
                <a:spcPts val="0"/>
              </a:spcBef>
              <a:spcAft>
                <a:spcPts val="0"/>
              </a:spcAft>
              <a:buClr>
                <a:schemeClr val="accent2"/>
              </a:buClr>
              <a:buSzPts val="2400"/>
              <a:buNone/>
              <a:defRPr sz="2400">
                <a:solidFill>
                  <a:schemeClr val="accent2"/>
                </a:solidFill>
              </a:defRPr>
            </a:lvl9pPr>
          </a:lstStyle>
          <a:p/>
        </p:txBody>
      </p:sp>
      <p:sp>
        <p:nvSpPr>
          <p:cNvPr id="26" name="Google Shape;26;p18"/>
          <p:cNvSpPr txBox="1"/>
          <p:nvPr>
            <p:ph idx="14" type="title"/>
          </p:nvPr>
        </p:nvSpPr>
        <p:spPr>
          <a:xfrm>
            <a:off x="4035600" y="1283325"/>
            <a:ext cx="1072800" cy="4899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accent2"/>
              </a:buClr>
              <a:buSzPts val="2400"/>
              <a:buNone/>
              <a:defRPr sz="2400">
                <a:solidFill>
                  <a:schemeClr val="accent2"/>
                </a:solidFill>
              </a:defRPr>
            </a:lvl1pPr>
            <a:lvl2pPr lvl="1" algn="ctr">
              <a:lnSpc>
                <a:spcPct val="100000"/>
              </a:lnSpc>
              <a:spcBef>
                <a:spcPts val="0"/>
              </a:spcBef>
              <a:spcAft>
                <a:spcPts val="0"/>
              </a:spcAft>
              <a:buClr>
                <a:schemeClr val="accent2"/>
              </a:buClr>
              <a:buSzPts val="2400"/>
              <a:buNone/>
              <a:defRPr sz="2400">
                <a:solidFill>
                  <a:schemeClr val="accent2"/>
                </a:solidFill>
              </a:defRPr>
            </a:lvl2pPr>
            <a:lvl3pPr lvl="2" algn="ctr">
              <a:lnSpc>
                <a:spcPct val="100000"/>
              </a:lnSpc>
              <a:spcBef>
                <a:spcPts val="0"/>
              </a:spcBef>
              <a:spcAft>
                <a:spcPts val="0"/>
              </a:spcAft>
              <a:buClr>
                <a:schemeClr val="accent2"/>
              </a:buClr>
              <a:buSzPts val="2400"/>
              <a:buNone/>
              <a:defRPr sz="2400">
                <a:solidFill>
                  <a:schemeClr val="accent2"/>
                </a:solidFill>
              </a:defRPr>
            </a:lvl3pPr>
            <a:lvl4pPr lvl="3" algn="ctr">
              <a:lnSpc>
                <a:spcPct val="100000"/>
              </a:lnSpc>
              <a:spcBef>
                <a:spcPts val="0"/>
              </a:spcBef>
              <a:spcAft>
                <a:spcPts val="0"/>
              </a:spcAft>
              <a:buClr>
                <a:schemeClr val="accent2"/>
              </a:buClr>
              <a:buSzPts val="2400"/>
              <a:buNone/>
              <a:defRPr sz="2400">
                <a:solidFill>
                  <a:schemeClr val="accent2"/>
                </a:solidFill>
              </a:defRPr>
            </a:lvl4pPr>
            <a:lvl5pPr lvl="4" algn="ctr">
              <a:lnSpc>
                <a:spcPct val="100000"/>
              </a:lnSpc>
              <a:spcBef>
                <a:spcPts val="0"/>
              </a:spcBef>
              <a:spcAft>
                <a:spcPts val="0"/>
              </a:spcAft>
              <a:buClr>
                <a:schemeClr val="accent2"/>
              </a:buClr>
              <a:buSzPts val="2400"/>
              <a:buNone/>
              <a:defRPr sz="2400">
                <a:solidFill>
                  <a:schemeClr val="accent2"/>
                </a:solidFill>
              </a:defRPr>
            </a:lvl5pPr>
            <a:lvl6pPr lvl="5" algn="ctr">
              <a:lnSpc>
                <a:spcPct val="100000"/>
              </a:lnSpc>
              <a:spcBef>
                <a:spcPts val="0"/>
              </a:spcBef>
              <a:spcAft>
                <a:spcPts val="0"/>
              </a:spcAft>
              <a:buClr>
                <a:schemeClr val="accent2"/>
              </a:buClr>
              <a:buSzPts val="2400"/>
              <a:buNone/>
              <a:defRPr sz="2400">
                <a:solidFill>
                  <a:schemeClr val="accent2"/>
                </a:solidFill>
              </a:defRPr>
            </a:lvl6pPr>
            <a:lvl7pPr lvl="6" algn="ctr">
              <a:lnSpc>
                <a:spcPct val="100000"/>
              </a:lnSpc>
              <a:spcBef>
                <a:spcPts val="0"/>
              </a:spcBef>
              <a:spcAft>
                <a:spcPts val="0"/>
              </a:spcAft>
              <a:buClr>
                <a:schemeClr val="accent2"/>
              </a:buClr>
              <a:buSzPts val="2400"/>
              <a:buNone/>
              <a:defRPr sz="2400">
                <a:solidFill>
                  <a:schemeClr val="accent2"/>
                </a:solidFill>
              </a:defRPr>
            </a:lvl7pPr>
            <a:lvl8pPr lvl="7" algn="ctr">
              <a:lnSpc>
                <a:spcPct val="100000"/>
              </a:lnSpc>
              <a:spcBef>
                <a:spcPts val="0"/>
              </a:spcBef>
              <a:spcAft>
                <a:spcPts val="0"/>
              </a:spcAft>
              <a:buClr>
                <a:schemeClr val="accent2"/>
              </a:buClr>
              <a:buSzPts val="2400"/>
              <a:buNone/>
              <a:defRPr sz="2400">
                <a:solidFill>
                  <a:schemeClr val="accent2"/>
                </a:solidFill>
              </a:defRPr>
            </a:lvl8pPr>
            <a:lvl9pPr lvl="8" algn="ctr">
              <a:lnSpc>
                <a:spcPct val="100000"/>
              </a:lnSpc>
              <a:spcBef>
                <a:spcPts val="0"/>
              </a:spcBef>
              <a:spcAft>
                <a:spcPts val="0"/>
              </a:spcAft>
              <a:buClr>
                <a:schemeClr val="accent2"/>
              </a:buClr>
              <a:buSzPts val="2400"/>
              <a:buNone/>
              <a:defRPr sz="2400">
                <a:solidFill>
                  <a:schemeClr val="accent2"/>
                </a:solidFill>
              </a:defRPr>
            </a:lvl9pPr>
          </a:lstStyle>
          <a:p/>
        </p:txBody>
      </p:sp>
      <p:sp>
        <p:nvSpPr>
          <p:cNvPr id="27" name="Google Shape;27;p18"/>
          <p:cNvSpPr txBox="1"/>
          <p:nvPr>
            <p:ph idx="15" type="title"/>
          </p:nvPr>
        </p:nvSpPr>
        <p:spPr>
          <a:xfrm>
            <a:off x="6931800" y="1283325"/>
            <a:ext cx="1072800" cy="4899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accent2"/>
              </a:buClr>
              <a:buSzPts val="2400"/>
              <a:buNone/>
              <a:defRPr sz="2400">
                <a:solidFill>
                  <a:schemeClr val="accent2"/>
                </a:solidFill>
              </a:defRPr>
            </a:lvl1pPr>
            <a:lvl2pPr lvl="1" algn="ctr">
              <a:lnSpc>
                <a:spcPct val="100000"/>
              </a:lnSpc>
              <a:spcBef>
                <a:spcPts val="0"/>
              </a:spcBef>
              <a:spcAft>
                <a:spcPts val="0"/>
              </a:spcAft>
              <a:buClr>
                <a:schemeClr val="accent2"/>
              </a:buClr>
              <a:buSzPts val="2400"/>
              <a:buNone/>
              <a:defRPr sz="2400">
                <a:solidFill>
                  <a:schemeClr val="accent2"/>
                </a:solidFill>
              </a:defRPr>
            </a:lvl2pPr>
            <a:lvl3pPr lvl="2" algn="ctr">
              <a:lnSpc>
                <a:spcPct val="100000"/>
              </a:lnSpc>
              <a:spcBef>
                <a:spcPts val="0"/>
              </a:spcBef>
              <a:spcAft>
                <a:spcPts val="0"/>
              </a:spcAft>
              <a:buClr>
                <a:schemeClr val="accent2"/>
              </a:buClr>
              <a:buSzPts val="2400"/>
              <a:buNone/>
              <a:defRPr sz="2400">
                <a:solidFill>
                  <a:schemeClr val="accent2"/>
                </a:solidFill>
              </a:defRPr>
            </a:lvl3pPr>
            <a:lvl4pPr lvl="3" algn="ctr">
              <a:lnSpc>
                <a:spcPct val="100000"/>
              </a:lnSpc>
              <a:spcBef>
                <a:spcPts val="0"/>
              </a:spcBef>
              <a:spcAft>
                <a:spcPts val="0"/>
              </a:spcAft>
              <a:buClr>
                <a:schemeClr val="accent2"/>
              </a:buClr>
              <a:buSzPts val="2400"/>
              <a:buNone/>
              <a:defRPr sz="2400">
                <a:solidFill>
                  <a:schemeClr val="accent2"/>
                </a:solidFill>
              </a:defRPr>
            </a:lvl4pPr>
            <a:lvl5pPr lvl="4" algn="ctr">
              <a:lnSpc>
                <a:spcPct val="100000"/>
              </a:lnSpc>
              <a:spcBef>
                <a:spcPts val="0"/>
              </a:spcBef>
              <a:spcAft>
                <a:spcPts val="0"/>
              </a:spcAft>
              <a:buClr>
                <a:schemeClr val="accent2"/>
              </a:buClr>
              <a:buSzPts val="2400"/>
              <a:buNone/>
              <a:defRPr sz="2400">
                <a:solidFill>
                  <a:schemeClr val="accent2"/>
                </a:solidFill>
              </a:defRPr>
            </a:lvl5pPr>
            <a:lvl6pPr lvl="5" algn="ctr">
              <a:lnSpc>
                <a:spcPct val="100000"/>
              </a:lnSpc>
              <a:spcBef>
                <a:spcPts val="0"/>
              </a:spcBef>
              <a:spcAft>
                <a:spcPts val="0"/>
              </a:spcAft>
              <a:buClr>
                <a:schemeClr val="accent2"/>
              </a:buClr>
              <a:buSzPts val="2400"/>
              <a:buNone/>
              <a:defRPr sz="2400">
                <a:solidFill>
                  <a:schemeClr val="accent2"/>
                </a:solidFill>
              </a:defRPr>
            </a:lvl6pPr>
            <a:lvl7pPr lvl="6" algn="ctr">
              <a:lnSpc>
                <a:spcPct val="100000"/>
              </a:lnSpc>
              <a:spcBef>
                <a:spcPts val="0"/>
              </a:spcBef>
              <a:spcAft>
                <a:spcPts val="0"/>
              </a:spcAft>
              <a:buClr>
                <a:schemeClr val="accent2"/>
              </a:buClr>
              <a:buSzPts val="2400"/>
              <a:buNone/>
              <a:defRPr sz="2400">
                <a:solidFill>
                  <a:schemeClr val="accent2"/>
                </a:solidFill>
              </a:defRPr>
            </a:lvl7pPr>
            <a:lvl8pPr lvl="7" algn="ctr">
              <a:lnSpc>
                <a:spcPct val="100000"/>
              </a:lnSpc>
              <a:spcBef>
                <a:spcPts val="0"/>
              </a:spcBef>
              <a:spcAft>
                <a:spcPts val="0"/>
              </a:spcAft>
              <a:buClr>
                <a:schemeClr val="accent2"/>
              </a:buClr>
              <a:buSzPts val="2400"/>
              <a:buNone/>
              <a:defRPr sz="2400">
                <a:solidFill>
                  <a:schemeClr val="accent2"/>
                </a:solidFill>
              </a:defRPr>
            </a:lvl8pPr>
            <a:lvl9pPr lvl="8" algn="ctr">
              <a:lnSpc>
                <a:spcPct val="100000"/>
              </a:lnSpc>
              <a:spcBef>
                <a:spcPts val="0"/>
              </a:spcBef>
              <a:spcAft>
                <a:spcPts val="0"/>
              </a:spcAft>
              <a:buClr>
                <a:schemeClr val="accent2"/>
              </a:buClr>
              <a:buSzPts val="2400"/>
              <a:buNone/>
              <a:defRPr sz="2400">
                <a:solidFill>
                  <a:schemeClr val="accent2"/>
                </a:solidFill>
              </a:defRPr>
            </a:lvl9pPr>
          </a:lstStyle>
          <a:p/>
        </p:txBody>
      </p:sp>
      <p:sp>
        <p:nvSpPr>
          <p:cNvPr id="28" name="Google Shape;28;p18"/>
          <p:cNvSpPr txBox="1"/>
          <p:nvPr>
            <p:ph idx="16" type="title"/>
          </p:nvPr>
        </p:nvSpPr>
        <p:spPr>
          <a:xfrm>
            <a:off x="5476850" y="3007778"/>
            <a:ext cx="1072800" cy="4899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accent2"/>
              </a:buClr>
              <a:buSzPts val="2400"/>
              <a:buNone/>
              <a:defRPr sz="2400">
                <a:solidFill>
                  <a:schemeClr val="accent2"/>
                </a:solidFill>
              </a:defRPr>
            </a:lvl1pPr>
            <a:lvl2pPr lvl="1" algn="ctr">
              <a:lnSpc>
                <a:spcPct val="100000"/>
              </a:lnSpc>
              <a:spcBef>
                <a:spcPts val="0"/>
              </a:spcBef>
              <a:spcAft>
                <a:spcPts val="0"/>
              </a:spcAft>
              <a:buClr>
                <a:schemeClr val="accent2"/>
              </a:buClr>
              <a:buSzPts val="2400"/>
              <a:buNone/>
              <a:defRPr sz="2400">
                <a:solidFill>
                  <a:schemeClr val="accent2"/>
                </a:solidFill>
              </a:defRPr>
            </a:lvl2pPr>
            <a:lvl3pPr lvl="2" algn="ctr">
              <a:lnSpc>
                <a:spcPct val="100000"/>
              </a:lnSpc>
              <a:spcBef>
                <a:spcPts val="0"/>
              </a:spcBef>
              <a:spcAft>
                <a:spcPts val="0"/>
              </a:spcAft>
              <a:buClr>
                <a:schemeClr val="accent2"/>
              </a:buClr>
              <a:buSzPts val="2400"/>
              <a:buNone/>
              <a:defRPr sz="2400">
                <a:solidFill>
                  <a:schemeClr val="accent2"/>
                </a:solidFill>
              </a:defRPr>
            </a:lvl3pPr>
            <a:lvl4pPr lvl="3" algn="ctr">
              <a:lnSpc>
                <a:spcPct val="100000"/>
              </a:lnSpc>
              <a:spcBef>
                <a:spcPts val="0"/>
              </a:spcBef>
              <a:spcAft>
                <a:spcPts val="0"/>
              </a:spcAft>
              <a:buClr>
                <a:schemeClr val="accent2"/>
              </a:buClr>
              <a:buSzPts val="2400"/>
              <a:buNone/>
              <a:defRPr sz="2400">
                <a:solidFill>
                  <a:schemeClr val="accent2"/>
                </a:solidFill>
              </a:defRPr>
            </a:lvl4pPr>
            <a:lvl5pPr lvl="4" algn="ctr">
              <a:lnSpc>
                <a:spcPct val="100000"/>
              </a:lnSpc>
              <a:spcBef>
                <a:spcPts val="0"/>
              </a:spcBef>
              <a:spcAft>
                <a:spcPts val="0"/>
              </a:spcAft>
              <a:buClr>
                <a:schemeClr val="accent2"/>
              </a:buClr>
              <a:buSzPts val="2400"/>
              <a:buNone/>
              <a:defRPr sz="2400">
                <a:solidFill>
                  <a:schemeClr val="accent2"/>
                </a:solidFill>
              </a:defRPr>
            </a:lvl5pPr>
            <a:lvl6pPr lvl="5" algn="ctr">
              <a:lnSpc>
                <a:spcPct val="100000"/>
              </a:lnSpc>
              <a:spcBef>
                <a:spcPts val="0"/>
              </a:spcBef>
              <a:spcAft>
                <a:spcPts val="0"/>
              </a:spcAft>
              <a:buClr>
                <a:schemeClr val="accent2"/>
              </a:buClr>
              <a:buSzPts val="2400"/>
              <a:buNone/>
              <a:defRPr sz="2400">
                <a:solidFill>
                  <a:schemeClr val="accent2"/>
                </a:solidFill>
              </a:defRPr>
            </a:lvl6pPr>
            <a:lvl7pPr lvl="6" algn="ctr">
              <a:lnSpc>
                <a:spcPct val="100000"/>
              </a:lnSpc>
              <a:spcBef>
                <a:spcPts val="0"/>
              </a:spcBef>
              <a:spcAft>
                <a:spcPts val="0"/>
              </a:spcAft>
              <a:buClr>
                <a:schemeClr val="accent2"/>
              </a:buClr>
              <a:buSzPts val="2400"/>
              <a:buNone/>
              <a:defRPr sz="2400">
                <a:solidFill>
                  <a:schemeClr val="accent2"/>
                </a:solidFill>
              </a:defRPr>
            </a:lvl7pPr>
            <a:lvl8pPr lvl="7" algn="ctr">
              <a:lnSpc>
                <a:spcPct val="100000"/>
              </a:lnSpc>
              <a:spcBef>
                <a:spcPts val="0"/>
              </a:spcBef>
              <a:spcAft>
                <a:spcPts val="0"/>
              </a:spcAft>
              <a:buClr>
                <a:schemeClr val="accent2"/>
              </a:buClr>
              <a:buSzPts val="2400"/>
              <a:buNone/>
              <a:defRPr sz="2400">
                <a:solidFill>
                  <a:schemeClr val="accent2"/>
                </a:solidFill>
              </a:defRPr>
            </a:lvl8pPr>
            <a:lvl9pPr lvl="8" algn="ctr">
              <a:lnSpc>
                <a:spcPct val="100000"/>
              </a:lnSpc>
              <a:spcBef>
                <a:spcPts val="0"/>
              </a:spcBef>
              <a:spcAft>
                <a:spcPts val="0"/>
              </a:spcAft>
              <a:buClr>
                <a:schemeClr val="accent2"/>
              </a:buClr>
              <a:buSzPts val="2400"/>
              <a:buNone/>
              <a:defRPr sz="2400">
                <a:solidFill>
                  <a:schemeClr val="accent2"/>
                </a:solidFill>
              </a:defRPr>
            </a:lvl9pPr>
          </a:lstStyle>
          <a:p/>
        </p:txBody>
      </p:sp>
      <p:sp>
        <p:nvSpPr>
          <p:cNvPr id="29" name="Google Shape;29;p18"/>
          <p:cNvSpPr txBox="1"/>
          <p:nvPr>
            <p:ph idx="17" type="title"/>
          </p:nvPr>
        </p:nvSpPr>
        <p:spPr>
          <a:xfrm>
            <a:off x="2594375" y="3015515"/>
            <a:ext cx="1072800" cy="4899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accent2"/>
              </a:buClr>
              <a:buSzPts val="2400"/>
              <a:buNone/>
              <a:defRPr sz="2400">
                <a:solidFill>
                  <a:schemeClr val="accent2"/>
                </a:solidFill>
              </a:defRPr>
            </a:lvl1pPr>
            <a:lvl2pPr lvl="1" algn="ctr">
              <a:lnSpc>
                <a:spcPct val="100000"/>
              </a:lnSpc>
              <a:spcBef>
                <a:spcPts val="0"/>
              </a:spcBef>
              <a:spcAft>
                <a:spcPts val="0"/>
              </a:spcAft>
              <a:buClr>
                <a:schemeClr val="accent2"/>
              </a:buClr>
              <a:buSzPts val="2400"/>
              <a:buNone/>
              <a:defRPr sz="2400">
                <a:solidFill>
                  <a:schemeClr val="accent2"/>
                </a:solidFill>
              </a:defRPr>
            </a:lvl2pPr>
            <a:lvl3pPr lvl="2" algn="ctr">
              <a:lnSpc>
                <a:spcPct val="100000"/>
              </a:lnSpc>
              <a:spcBef>
                <a:spcPts val="0"/>
              </a:spcBef>
              <a:spcAft>
                <a:spcPts val="0"/>
              </a:spcAft>
              <a:buClr>
                <a:schemeClr val="accent2"/>
              </a:buClr>
              <a:buSzPts val="2400"/>
              <a:buNone/>
              <a:defRPr sz="2400">
                <a:solidFill>
                  <a:schemeClr val="accent2"/>
                </a:solidFill>
              </a:defRPr>
            </a:lvl3pPr>
            <a:lvl4pPr lvl="3" algn="ctr">
              <a:lnSpc>
                <a:spcPct val="100000"/>
              </a:lnSpc>
              <a:spcBef>
                <a:spcPts val="0"/>
              </a:spcBef>
              <a:spcAft>
                <a:spcPts val="0"/>
              </a:spcAft>
              <a:buClr>
                <a:schemeClr val="accent2"/>
              </a:buClr>
              <a:buSzPts val="2400"/>
              <a:buNone/>
              <a:defRPr sz="2400">
                <a:solidFill>
                  <a:schemeClr val="accent2"/>
                </a:solidFill>
              </a:defRPr>
            </a:lvl4pPr>
            <a:lvl5pPr lvl="4" algn="ctr">
              <a:lnSpc>
                <a:spcPct val="100000"/>
              </a:lnSpc>
              <a:spcBef>
                <a:spcPts val="0"/>
              </a:spcBef>
              <a:spcAft>
                <a:spcPts val="0"/>
              </a:spcAft>
              <a:buClr>
                <a:schemeClr val="accent2"/>
              </a:buClr>
              <a:buSzPts val="2400"/>
              <a:buNone/>
              <a:defRPr sz="2400">
                <a:solidFill>
                  <a:schemeClr val="accent2"/>
                </a:solidFill>
              </a:defRPr>
            </a:lvl5pPr>
            <a:lvl6pPr lvl="5" algn="ctr">
              <a:lnSpc>
                <a:spcPct val="100000"/>
              </a:lnSpc>
              <a:spcBef>
                <a:spcPts val="0"/>
              </a:spcBef>
              <a:spcAft>
                <a:spcPts val="0"/>
              </a:spcAft>
              <a:buClr>
                <a:schemeClr val="accent2"/>
              </a:buClr>
              <a:buSzPts val="2400"/>
              <a:buNone/>
              <a:defRPr sz="2400">
                <a:solidFill>
                  <a:schemeClr val="accent2"/>
                </a:solidFill>
              </a:defRPr>
            </a:lvl6pPr>
            <a:lvl7pPr lvl="6" algn="ctr">
              <a:lnSpc>
                <a:spcPct val="100000"/>
              </a:lnSpc>
              <a:spcBef>
                <a:spcPts val="0"/>
              </a:spcBef>
              <a:spcAft>
                <a:spcPts val="0"/>
              </a:spcAft>
              <a:buClr>
                <a:schemeClr val="accent2"/>
              </a:buClr>
              <a:buSzPts val="2400"/>
              <a:buNone/>
              <a:defRPr sz="2400">
                <a:solidFill>
                  <a:schemeClr val="accent2"/>
                </a:solidFill>
              </a:defRPr>
            </a:lvl7pPr>
            <a:lvl8pPr lvl="7" algn="ctr">
              <a:lnSpc>
                <a:spcPct val="100000"/>
              </a:lnSpc>
              <a:spcBef>
                <a:spcPts val="0"/>
              </a:spcBef>
              <a:spcAft>
                <a:spcPts val="0"/>
              </a:spcAft>
              <a:buClr>
                <a:schemeClr val="accent2"/>
              </a:buClr>
              <a:buSzPts val="2400"/>
              <a:buNone/>
              <a:defRPr sz="2400">
                <a:solidFill>
                  <a:schemeClr val="accent2"/>
                </a:solidFill>
              </a:defRPr>
            </a:lvl8pPr>
            <a:lvl9pPr lvl="8" algn="ctr">
              <a:lnSpc>
                <a:spcPct val="100000"/>
              </a:lnSpc>
              <a:spcBef>
                <a:spcPts val="0"/>
              </a:spcBef>
              <a:spcAft>
                <a:spcPts val="0"/>
              </a:spcAft>
              <a:buClr>
                <a:schemeClr val="accent2"/>
              </a:buClr>
              <a:buSzPts val="2400"/>
              <a:buNone/>
              <a:defRPr sz="2400">
                <a:solidFill>
                  <a:schemeClr val="accent2"/>
                </a:solidFill>
              </a:defRPr>
            </a:lvl9pPr>
          </a:lstStyle>
          <a:p/>
        </p:txBody>
      </p:sp>
      <p:sp>
        <p:nvSpPr>
          <p:cNvPr id="30" name="Google Shape;30;p18"/>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1" name="Shape 31"/>
        <p:cNvGrpSpPr/>
        <p:nvPr/>
      </p:nvGrpSpPr>
      <p:grpSpPr>
        <a:xfrm>
          <a:off x="0" y="0"/>
          <a:ext cx="0" cy="0"/>
          <a:chOff x="0" y="0"/>
          <a:chExt cx="0" cy="0"/>
        </a:xfrm>
      </p:grpSpPr>
      <p:pic>
        <p:nvPicPr>
          <p:cNvPr id="32" name="Google Shape;32;p19"/>
          <p:cNvPicPr preferRelativeResize="0"/>
          <p:nvPr/>
        </p:nvPicPr>
        <p:blipFill rotWithShape="1">
          <a:blip r:embed="rId2">
            <a:alphaModFix amt="50000"/>
          </a:blip>
          <a:srcRect b="0" l="0" r="0" t="0"/>
          <a:stretch/>
        </p:blipFill>
        <p:spPr>
          <a:xfrm>
            <a:off x="-3192424" y="1047350"/>
            <a:ext cx="12336426" cy="4096149"/>
          </a:xfrm>
          <a:prstGeom prst="rect">
            <a:avLst/>
          </a:prstGeom>
          <a:noFill/>
          <a:ln>
            <a:noFill/>
          </a:ln>
        </p:spPr>
      </p:pic>
      <p:sp>
        <p:nvSpPr>
          <p:cNvPr id="33" name="Google Shape;33;p19"/>
          <p:cNvSpPr txBox="1"/>
          <p:nvPr>
            <p:ph type="title"/>
          </p:nvPr>
        </p:nvSpPr>
        <p:spPr>
          <a:xfrm>
            <a:off x="4998775" y="1276500"/>
            <a:ext cx="33552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3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4" name="Google Shape;34;p19"/>
          <p:cNvSpPr txBox="1"/>
          <p:nvPr>
            <p:ph idx="1" type="subTitle"/>
          </p:nvPr>
        </p:nvSpPr>
        <p:spPr>
          <a:xfrm>
            <a:off x="4998775" y="2110500"/>
            <a:ext cx="3355200" cy="1665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5" name="Google Shape;35;p19"/>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6" name="Shape 36"/>
        <p:cNvGrpSpPr/>
        <p:nvPr/>
      </p:nvGrpSpPr>
      <p:grpSpPr>
        <a:xfrm>
          <a:off x="0" y="0"/>
          <a:ext cx="0" cy="0"/>
          <a:chOff x="0" y="0"/>
          <a:chExt cx="0" cy="0"/>
        </a:xfrm>
      </p:grpSpPr>
      <p:pic>
        <p:nvPicPr>
          <p:cNvPr id="37" name="Google Shape;37;p23"/>
          <p:cNvPicPr preferRelativeResize="0"/>
          <p:nvPr/>
        </p:nvPicPr>
        <p:blipFill rotWithShape="1">
          <a:blip r:embed="rId2">
            <a:alphaModFix/>
          </a:blip>
          <a:srcRect b="0" l="0" r="8214" t="0"/>
          <a:stretch/>
        </p:blipFill>
        <p:spPr>
          <a:xfrm>
            <a:off x="658750" y="-1397100"/>
            <a:ext cx="7826501" cy="7437298"/>
          </a:xfrm>
          <a:prstGeom prst="rect">
            <a:avLst/>
          </a:prstGeom>
          <a:noFill/>
          <a:ln>
            <a:noFill/>
          </a:ln>
        </p:spPr>
      </p:pic>
      <p:sp>
        <p:nvSpPr>
          <p:cNvPr id="38" name="Google Shape;38;p23"/>
          <p:cNvSpPr txBox="1"/>
          <p:nvPr>
            <p:ph idx="1" type="body"/>
          </p:nvPr>
        </p:nvSpPr>
        <p:spPr>
          <a:xfrm>
            <a:off x="775144" y="1313000"/>
            <a:ext cx="3564900" cy="3255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SzPts val="1400"/>
              <a:buChar char="●"/>
              <a:defRPr sz="1400"/>
            </a:lvl1pPr>
            <a:lvl2pPr indent="-317500" lvl="1" marL="914400" algn="l">
              <a:lnSpc>
                <a:spcPct val="100000"/>
              </a:lnSpc>
              <a:spcBef>
                <a:spcPts val="1600"/>
              </a:spcBef>
              <a:spcAft>
                <a:spcPts val="0"/>
              </a:spcAft>
              <a:buSzPts val="1400"/>
              <a:buChar char="○"/>
              <a:defRPr/>
            </a:lvl2pPr>
            <a:lvl3pPr indent="-317500" lvl="2" marL="1371600" algn="l">
              <a:lnSpc>
                <a:spcPct val="100000"/>
              </a:lnSpc>
              <a:spcBef>
                <a:spcPts val="1600"/>
              </a:spcBef>
              <a:spcAft>
                <a:spcPts val="0"/>
              </a:spcAft>
              <a:buSzPts val="1400"/>
              <a:buChar char="■"/>
              <a:defRPr/>
            </a:lvl3pPr>
            <a:lvl4pPr indent="-317500" lvl="3" marL="1828800" algn="l">
              <a:lnSpc>
                <a:spcPct val="100000"/>
              </a:lnSpc>
              <a:spcBef>
                <a:spcPts val="1600"/>
              </a:spcBef>
              <a:spcAft>
                <a:spcPts val="0"/>
              </a:spcAft>
              <a:buSzPts val="1400"/>
              <a:buChar char="●"/>
              <a:defRPr/>
            </a:lvl4pPr>
            <a:lvl5pPr indent="-317500" lvl="4" marL="2286000" algn="l">
              <a:lnSpc>
                <a:spcPct val="100000"/>
              </a:lnSpc>
              <a:spcBef>
                <a:spcPts val="1600"/>
              </a:spcBef>
              <a:spcAft>
                <a:spcPts val="0"/>
              </a:spcAft>
              <a:buSzPts val="1400"/>
              <a:buChar char="○"/>
              <a:defRPr/>
            </a:lvl5pPr>
            <a:lvl6pPr indent="-317500" lvl="5" marL="2743200" algn="l">
              <a:lnSpc>
                <a:spcPct val="100000"/>
              </a:lnSpc>
              <a:spcBef>
                <a:spcPts val="1600"/>
              </a:spcBef>
              <a:spcAft>
                <a:spcPts val="0"/>
              </a:spcAft>
              <a:buSzPts val="1400"/>
              <a:buChar char="■"/>
              <a:defRPr/>
            </a:lvl6pPr>
            <a:lvl7pPr indent="-317500" lvl="6" marL="3200400" algn="l">
              <a:lnSpc>
                <a:spcPct val="100000"/>
              </a:lnSpc>
              <a:spcBef>
                <a:spcPts val="1600"/>
              </a:spcBef>
              <a:spcAft>
                <a:spcPts val="0"/>
              </a:spcAft>
              <a:buSzPts val="1400"/>
              <a:buChar char="●"/>
              <a:defRPr/>
            </a:lvl7pPr>
            <a:lvl8pPr indent="-317500" lvl="7" marL="3657600" algn="l">
              <a:lnSpc>
                <a:spcPct val="100000"/>
              </a:lnSpc>
              <a:spcBef>
                <a:spcPts val="1600"/>
              </a:spcBef>
              <a:spcAft>
                <a:spcPts val="0"/>
              </a:spcAft>
              <a:buSzPts val="1400"/>
              <a:buChar char="○"/>
              <a:defRPr/>
            </a:lvl8pPr>
            <a:lvl9pPr indent="-317500" lvl="8" marL="4114800" algn="l">
              <a:lnSpc>
                <a:spcPct val="100000"/>
              </a:lnSpc>
              <a:spcBef>
                <a:spcPts val="1600"/>
              </a:spcBef>
              <a:spcAft>
                <a:spcPts val="1600"/>
              </a:spcAft>
              <a:buSzPts val="1400"/>
              <a:buChar char="■"/>
              <a:defRPr/>
            </a:lvl9pPr>
          </a:lstStyle>
          <a:p/>
        </p:txBody>
      </p:sp>
      <p:sp>
        <p:nvSpPr>
          <p:cNvPr id="39" name="Google Shape;39;p23"/>
          <p:cNvSpPr txBox="1"/>
          <p:nvPr>
            <p:ph idx="2" type="body"/>
          </p:nvPr>
        </p:nvSpPr>
        <p:spPr>
          <a:xfrm>
            <a:off x="4803956" y="1313000"/>
            <a:ext cx="3564900" cy="3255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SzPts val="1400"/>
              <a:buChar char="●"/>
              <a:defRPr sz="1400"/>
            </a:lvl1pPr>
            <a:lvl2pPr indent="-317500" lvl="1" marL="914400" algn="l">
              <a:lnSpc>
                <a:spcPct val="100000"/>
              </a:lnSpc>
              <a:spcBef>
                <a:spcPts val="1600"/>
              </a:spcBef>
              <a:spcAft>
                <a:spcPts val="0"/>
              </a:spcAft>
              <a:buSzPts val="1400"/>
              <a:buChar char="○"/>
              <a:defRPr/>
            </a:lvl2pPr>
            <a:lvl3pPr indent="-317500" lvl="2" marL="1371600" algn="l">
              <a:lnSpc>
                <a:spcPct val="100000"/>
              </a:lnSpc>
              <a:spcBef>
                <a:spcPts val="1600"/>
              </a:spcBef>
              <a:spcAft>
                <a:spcPts val="0"/>
              </a:spcAft>
              <a:buSzPts val="1400"/>
              <a:buChar char="■"/>
              <a:defRPr/>
            </a:lvl3pPr>
            <a:lvl4pPr indent="-317500" lvl="3" marL="1828800" algn="l">
              <a:lnSpc>
                <a:spcPct val="100000"/>
              </a:lnSpc>
              <a:spcBef>
                <a:spcPts val="1600"/>
              </a:spcBef>
              <a:spcAft>
                <a:spcPts val="0"/>
              </a:spcAft>
              <a:buSzPts val="1400"/>
              <a:buChar char="●"/>
              <a:defRPr/>
            </a:lvl4pPr>
            <a:lvl5pPr indent="-317500" lvl="4" marL="2286000" algn="l">
              <a:lnSpc>
                <a:spcPct val="100000"/>
              </a:lnSpc>
              <a:spcBef>
                <a:spcPts val="1600"/>
              </a:spcBef>
              <a:spcAft>
                <a:spcPts val="0"/>
              </a:spcAft>
              <a:buSzPts val="1400"/>
              <a:buChar char="○"/>
              <a:defRPr/>
            </a:lvl5pPr>
            <a:lvl6pPr indent="-317500" lvl="5" marL="2743200" algn="l">
              <a:lnSpc>
                <a:spcPct val="100000"/>
              </a:lnSpc>
              <a:spcBef>
                <a:spcPts val="1600"/>
              </a:spcBef>
              <a:spcAft>
                <a:spcPts val="0"/>
              </a:spcAft>
              <a:buSzPts val="1400"/>
              <a:buChar char="■"/>
              <a:defRPr/>
            </a:lvl6pPr>
            <a:lvl7pPr indent="-317500" lvl="6" marL="3200400" algn="l">
              <a:lnSpc>
                <a:spcPct val="100000"/>
              </a:lnSpc>
              <a:spcBef>
                <a:spcPts val="1600"/>
              </a:spcBef>
              <a:spcAft>
                <a:spcPts val="0"/>
              </a:spcAft>
              <a:buSzPts val="1400"/>
              <a:buChar char="●"/>
              <a:defRPr/>
            </a:lvl7pPr>
            <a:lvl8pPr indent="-317500" lvl="7" marL="3657600" algn="l">
              <a:lnSpc>
                <a:spcPct val="100000"/>
              </a:lnSpc>
              <a:spcBef>
                <a:spcPts val="1600"/>
              </a:spcBef>
              <a:spcAft>
                <a:spcPts val="0"/>
              </a:spcAft>
              <a:buSzPts val="1400"/>
              <a:buChar char="○"/>
              <a:defRPr/>
            </a:lvl8pPr>
            <a:lvl9pPr indent="-317500" lvl="8" marL="4114800" algn="l">
              <a:lnSpc>
                <a:spcPct val="100000"/>
              </a:lnSpc>
              <a:spcBef>
                <a:spcPts val="1600"/>
              </a:spcBef>
              <a:spcAft>
                <a:spcPts val="1600"/>
              </a:spcAft>
              <a:buSzPts val="1400"/>
              <a:buChar char="■"/>
              <a:defRPr/>
            </a:lvl9pPr>
          </a:lstStyle>
          <a:p/>
        </p:txBody>
      </p:sp>
      <p:sp>
        <p:nvSpPr>
          <p:cNvPr id="40" name="Google Shape;40;p23"/>
          <p:cNvSpPr txBox="1"/>
          <p:nvPr>
            <p:ph type="title"/>
          </p:nvPr>
        </p:nvSpPr>
        <p:spPr>
          <a:xfrm>
            <a:off x="3972475" y="378225"/>
            <a:ext cx="4398600" cy="5151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2100"/>
              <a:buNone/>
              <a:defRPr sz="2100"/>
            </a:lvl1pPr>
            <a:lvl2pPr lvl="1" algn="r">
              <a:lnSpc>
                <a:spcPct val="100000"/>
              </a:lnSpc>
              <a:spcBef>
                <a:spcPts val="0"/>
              </a:spcBef>
              <a:spcAft>
                <a:spcPts val="0"/>
              </a:spcAft>
              <a:buSzPts val="2100"/>
              <a:buNone/>
              <a:defRPr sz="2100"/>
            </a:lvl2pPr>
            <a:lvl3pPr lvl="2" algn="r">
              <a:lnSpc>
                <a:spcPct val="100000"/>
              </a:lnSpc>
              <a:spcBef>
                <a:spcPts val="0"/>
              </a:spcBef>
              <a:spcAft>
                <a:spcPts val="0"/>
              </a:spcAft>
              <a:buSzPts val="2100"/>
              <a:buNone/>
              <a:defRPr sz="2100"/>
            </a:lvl3pPr>
            <a:lvl4pPr lvl="3" algn="r">
              <a:lnSpc>
                <a:spcPct val="100000"/>
              </a:lnSpc>
              <a:spcBef>
                <a:spcPts val="0"/>
              </a:spcBef>
              <a:spcAft>
                <a:spcPts val="0"/>
              </a:spcAft>
              <a:buSzPts val="2100"/>
              <a:buNone/>
              <a:defRPr sz="2100"/>
            </a:lvl4pPr>
            <a:lvl5pPr lvl="4" algn="r">
              <a:lnSpc>
                <a:spcPct val="100000"/>
              </a:lnSpc>
              <a:spcBef>
                <a:spcPts val="0"/>
              </a:spcBef>
              <a:spcAft>
                <a:spcPts val="0"/>
              </a:spcAft>
              <a:buSzPts val="2100"/>
              <a:buNone/>
              <a:defRPr sz="2100"/>
            </a:lvl5pPr>
            <a:lvl6pPr lvl="5" algn="r">
              <a:lnSpc>
                <a:spcPct val="100000"/>
              </a:lnSpc>
              <a:spcBef>
                <a:spcPts val="0"/>
              </a:spcBef>
              <a:spcAft>
                <a:spcPts val="0"/>
              </a:spcAft>
              <a:buSzPts val="2100"/>
              <a:buNone/>
              <a:defRPr sz="2100"/>
            </a:lvl6pPr>
            <a:lvl7pPr lvl="6" algn="r">
              <a:lnSpc>
                <a:spcPct val="100000"/>
              </a:lnSpc>
              <a:spcBef>
                <a:spcPts val="0"/>
              </a:spcBef>
              <a:spcAft>
                <a:spcPts val="0"/>
              </a:spcAft>
              <a:buSzPts val="2100"/>
              <a:buNone/>
              <a:defRPr sz="2100"/>
            </a:lvl7pPr>
            <a:lvl8pPr lvl="7" algn="r">
              <a:lnSpc>
                <a:spcPct val="100000"/>
              </a:lnSpc>
              <a:spcBef>
                <a:spcPts val="0"/>
              </a:spcBef>
              <a:spcAft>
                <a:spcPts val="0"/>
              </a:spcAft>
              <a:buSzPts val="2100"/>
              <a:buNone/>
              <a:defRPr sz="2100"/>
            </a:lvl8pPr>
            <a:lvl9pPr lvl="8" algn="r">
              <a:lnSpc>
                <a:spcPct val="100000"/>
              </a:lnSpc>
              <a:spcBef>
                <a:spcPts val="0"/>
              </a:spcBef>
              <a:spcAft>
                <a:spcPts val="0"/>
              </a:spcAft>
              <a:buSzPts val="2100"/>
              <a:buNone/>
              <a:defRPr sz="2100"/>
            </a:lvl9pPr>
          </a:lstStyle>
          <a:p/>
        </p:txBody>
      </p:sp>
      <p:sp>
        <p:nvSpPr>
          <p:cNvPr id="41" name="Google Shape;41;p2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2" name="Shape 42"/>
        <p:cNvGrpSpPr/>
        <p:nvPr/>
      </p:nvGrpSpPr>
      <p:grpSpPr>
        <a:xfrm>
          <a:off x="0" y="0"/>
          <a:ext cx="0" cy="0"/>
          <a:chOff x="0" y="0"/>
          <a:chExt cx="0" cy="0"/>
        </a:xfrm>
      </p:grpSpPr>
      <p:pic>
        <p:nvPicPr>
          <p:cNvPr id="43" name="Google Shape;43;p20"/>
          <p:cNvPicPr preferRelativeResize="0"/>
          <p:nvPr/>
        </p:nvPicPr>
        <p:blipFill rotWithShape="1">
          <a:blip r:embed="rId2">
            <a:alphaModFix/>
          </a:blip>
          <a:srcRect b="0" l="0" r="8214" t="0"/>
          <a:stretch/>
        </p:blipFill>
        <p:spPr>
          <a:xfrm>
            <a:off x="658750" y="-1397100"/>
            <a:ext cx="7826501" cy="7437298"/>
          </a:xfrm>
          <a:prstGeom prst="rect">
            <a:avLst/>
          </a:prstGeom>
          <a:noFill/>
          <a:ln>
            <a:noFill/>
          </a:ln>
        </p:spPr>
      </p:pic>
      <p:sp>
        <p:nvSpPr>
          <p:cNvPr id="44" name="Google Shape;44;p20"/>
          <p:cNvSpPr txBox="1"/>
          <p:nvPr>
            <p:ph type="title"/>
          </p:nvPr>
        </p:nvSpPr>
        <p:spPr>
          <a:xfrm>
            <a:off x="2400850" y="378225"/>
            <a:ext cx="5970300" cy="5151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2100"/>
              <a:buNone/>
              <a:defRPr sz="2100"/>
            </a:lvl1pPr>
            <a:lvl2pPr lvl="1" algn="r">
              <a:lnSpc>
                <a:spcPct val="100000"/>
              </a:lnSpc>
              <a:spcBef>
                <a:spcPts val="0"/>
              </a:spcBef>
              <a:spcAft>
                <a:spcPts val="0"/>
              </a:spcAft>
              <a:buSzPts val="2100"/>
              <a:buNone/>
              <a:defRPr sz="2100"/>
            </a:lvl2pPr>
            <a:lvl3pPr lvl="2" algn="r">
              <a:lnSpc>
                <a:spcPct val="100000"/>
              </a:lnSpc>
              <a:spcBef>
                <a:spcPts val="0"/>
              </a:spcBef>
              <a:spcAft>
                <a:spcPts val="0"/>
              </a:spcAft>
              <a:buSzPts val="2100"/>
              <a:buNone/>
              <a:defRPr sz="2100"/>
            </a:lvl3pPr>
            <a:lvl4pPr lvl="3" algn="r">
              <a:lnSpc>
                <a:spcPct val="100000"/>
              </a:lnSpc>
              <a:spcBef>
                <a:spcPts val="0"/>
              </a:spcBef>
              <a:spcAft>
                <a:spcPts val="0"/>
              </a:spcAft>
              <a:buSzPts val="2100"/>
              <a:buNone/>
              <a:defRPr sz="2100"/>
            </a:lvl4pPr>
            <a:lvl5pPr lvl="4" algn="r">
              <a:lnSpc>
                <a:spcPct val="100000"/>
              </a:lnSpc>
              <a:spcBef>
                <a:spcPts val="0"/>
              </a:spcBef>
              <a:spcAft>
                <a:spcPts val="0"/>
              </a:spcAft>
              <a:buSzPts val="2100"/>
              <a:buNone/>
              <a:defRPr sz="2100"/>
            </a:lvl5pPr>
            <a:lvl6pPr lvl="5" algn="r">
              <a:lnSpc>
                <a:spcPct val="100000"/>
              </a:lnSpc>
              <a:spcBef>
                <a:spcPts val="0"/>
              </a:spcBef>
              <a:spcAft>
                <a:spcPts val="0"/>
              </a:spcAft>
              <a:buSzPts val="2100"/>
              <a:buNone/>
              <a:defRPr sz="2100"/>
            </a:lvl6pPr>
            <a:lvl7pPr lvl="6" algn="r">
              <a:lnSpc>
                <a:spcPct val="100000"/>
              </a:lnSpc>
              <a:spcBef>
                <a:spcPts val="0"/>
              </a:spcBef>
              <a:spcAft>
                <a:spcPts val="0"/>
              </a:spcAft>
              <a:buSzPts val="2100"/>
              <a:buNone/>
              <a:defRPr sz="2100"/>
            </a:lvl7pPr>
            <a:lvl8pPr lvl="7" algn="r">
              <a:lnSpc>
                <a:spcPct val="100000"/>
              </a:lnSpc>
              <a:spcBef>
                <a:spcPts val="0"/>
              </a:spcBef>
              <a:spcAft>
                <a:spcPts val="0"/>
              </a:spcAft>
              <a:buSzPts val="2100"/>
              <a:buNone/>
              <a:defRPr sz="2100"/>
            </a:lvl8pPr>
            <a:lvl9pPr lvl="8" algn="r">
              <a:lnSpc>
                <a:spcPct val="100000"/>
              </a:lnSpc>
              <a:spcBef>
                <a:spcPts val="0"/>
              </a:spcBef>
              <a:spcAft>
                <a:spcPts val="0"/>
              </a:spcAft>
              <a:buSzPts val="2100"/>
              <a:buNone/>
              <a:defRPr sz="2100"/>
            </a:lvl9pPr>
          </a:lstStyle>
          <a:p/>
        </p:txBody>
      </p:sp>
      <p:sp>
        <p:nvSpPr>
          <p:cNvPr id="45" name="Google Shape;45;p20"/>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2">
    <p:spTree>
      <p:nvGrpSpPr>
        <p:cNvPr id="46" name="Shape 46"/>
        <p:cNvGrpSpPr/>
        <p:nvPr/>
      </p:nvGrpSpPr>
      <p:grpSpPr>
        <a:xfrm>
          <a:off x="0" y="0"/>
          <a:ext cx="0" cy="0"/>
          <a:chOff x="0" y="0"/>
          <a:chExt cx="0" cy="0"/>
        </a:xfrm>
      </p:grpSpPr>
      <p:sp>
        <p:nvSpPr>
          <p:cNvPr id="47" name="Google Shape;47;p21"/>
          <p:cNvSpPr txBox="1"/>
          <p:nvPr>
            <p:ph type="title"/>
          </p:nvPr>
        </p:nvSpPr>
        <p:spPr>
          <a:xfrm>
            <a:off x="3229175" y="378225"/>
            <a:ext cx="5142000" cy="5151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2100"/>
              <a:buNone/>
              <a:defRPr sz="2100"/>
            </a:lvl1pPr>
            <a:lvl2pPr lvl="1" algn="r">
              <a:lnSpc>
                <a:spcPct val="100000"/>
              </a:lnSpc>
              <a:spcBef>
                <a:spcPts val="0"/>
              </a:spcBef>
              <a:spcAft>
                <a:spcPts val="0"/>
              </a:spcAft>
              <a:buSzPts val="2100"/>
              <a:buNone/>
              <a:defRPr sz="2100"/>
            </a:lvl2pPr>
            <a:lvl3pPr lvl="2" algn="r">
              <a:lnSpc>
                <a:spcPct val="100000"/>
              </a:lnSpc>
              <a:spcBef>
                <a:spcPts val="0"/>
              </a:spcBef>
              <a:spcAft>
                <a:spcPts val="0"/>
              </a:spcAft>
              <a:buSzPts val="2100"/>
              <a:buNone/>
              <a:defRPr sz="2100"/>
            </a:lvl3pPr>
            <a:lvl4pPr lvl="3" algn="r">
              <a:lnSpc>
                <a:spcPct val="100000"/>
              </a:lnSpc>
              <a:spcBef>
                <a:spcPts val="0"/>
              </a:spcBef>
              <a:spcAft>
                <a:spcPts val="0"/>
              </a:spcAft>
              <a:buSzPts val="2100"/>
              <a:buNone/>
              <a:defRPr sz="2100"/>
            </a:lvl4pPr>
            <a:lvl5pPr lvl="4" algn="r">
              <a:lnSpc>
                <a:spcPct val="100000"/>
              </a:lnSpc>
              <a:spcBef>
                <a:spcPts val="0"/>
              </a:spcBef>
              <a:spcAft>
                <a:spcPts val="0"/>
              </a:spcAft>
              <a:buSzPts val="2100"/>
              <a:buNone/>
              <a:defRPr sz="2100"/>
            </a:lvl5pPr>
            <a:lvl6pPr lvl="5" algn="r">
              <a:lnSpc>
                <a:spcPct val="100000"/>
              </a:lnSpc>
              <a:spcBef>
                <a:spcPts val="0"/>
              </a:spcBef>
              <a:spcAft>
                <a:spcPts val="0"/>
              </a:spcAft>
              <a:buSzPts val="2100"/>
              <a:buNone/>
              <a:defRPr sz="2100"/>
            </a:lvl6pPr>
            <a:lvl7pPr lvl="6" algn="r">
              <a:lnSpc>
                <a:spcPct val="100000"/>
              </a:lnSpc>
              <a:spcBef>
                <a:spcPts val="0"/>
              </a:spcBef>
              <a:spcAft>
                <a:spcPts val="0"/>
              </a:spcAft>
              <a:buSzPts val="2100"/>
              <a:buNone/>
              <a:defRPr sz="2100"/>
            </a:lvl7pPr>
            <a:lvl8pPr lvl="7" algn="r">
              <a:lnSpc>
                <a:spcPct val="100000"/>
              </a:lnSpc>
              <a:spcBef>
                <a:spcPts val="0"/>
              </a:spcBef>
              <a:spcAft>
                <a:spcPts val="0"/>
              </a:spcAft>
              <a:buSzPts val="2100"/>
              <a:buNone/>
              <a:defRPr sz="2100"/>
            </a:lvl8pPr>
            <a:lvl9pPr lvl="8" algn="r">
              <a:lnSpc>
                <a:spcPct val="100000"/>
              </a:lnSpc>
              <a:spcBef>
                <a:spcPts val="0"/>
              </a:spcBef>
              <a:spcAft>
                <a:spcPts val="0"/>
              </a:spcAft>
              <a:buSzPts val="2100"/>
              <a:buNone/>
              <a:defRPr sz="2100"/>
            </a:lvl9pPr>
          </a:lstStyle>
          <a:p/>
        </p:txBody>
      </p:sp>
      <p:pic>
        <p:nvPicPr>
          <p:cNvPr id="48" name="Google Shape;48;p21"/>
          <p:cNvPicPr preferRelativeResize="0"/>
          <p:nvPr/>
        </p:nvPicPr>
        <p:blipFill rotWithShape="1">
          <a:blip r:embed="rId2">
            <a:alphaModFix amt="50000"/>
          </a:blip>
          <a:srcRect b="0" l="0" r="0" t="0"/>
          <a:stretch/>
        </p:blipFill>
        <p:spPr>
          <a:xfrm>
            <a:off x="1" y="2801493"/>
            <a:ext cx="9144003" cy="3036157"/>
          </a:xfrm>
          <a:prstGeom prst="rect">
            <a:avLst/>
          </a:prstGeom>
          <a:noFill/>
          <a:ln>
            <a:noFill/>
          </a:ln>
        </p:spPr>
      </p:pic>
      <p:sp>
        <p:nvSpPr>
          <p:cNvPr id="49" name="Google Shape;49;p2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TITLE_AND_BODY_1_1">
    <p:spTree>
      <p:nvGrpSpPr>
        <p:cNvPr id="50" name="Shape 50"/>
        <p:cNvGrpSpPr/>
        <p:nvPr/>
      </p:nvGrpSpPr>
      <p:grpSpPr>
        <a:xfrm>
          <a:off x="0" y="0"/>
          <a:ext cx="0" cy="0"/>
          <a:chOff x="0" y="0"/>
          <a:chExt cx="0" cy="0"/>
        </a:xfrm>
      </p:grpSpPr>
      <p:pic>
        <p:nvPicPr>
          <p:cNvPr id="51" name="Google Shape;51;p22"/>
          <p:cNvPicPr preferRelativeResize="0"/>
          <p:nvPr/>
        </p:nvPicPr>
        <p:blipFill rotWithShape="1">
          <a:blip r:embed="rId2">
            <a:alphaModFix/>
          </a:blip>
          <a:srcRect b="0" l="0" r="0" t="0"/>
          <a:stretch/>
        </p:blipFill>
        <p:spPr>
          <a:xfrm flipH="1">
            <a:off x="0" y="-392975"/>
            <a:ext cx="9397469" cy="3269127"/>
          </a:xfrm>
          <a:prstGeom prst="rect">
            <a:avLst/>
          </a:prstGeom>
          <a:noFill/>
          <a:ln>
            <a:noFill/>
          </a:ln>
        </p:spPr>
      </p:pic>
      <p:sp>
        <p:nvSpPr>
          <p:cNvPr id="52" name="Google Shape;52;p22"/>
          <p:cNvSpPr txBox="1"/>
          <p:nvPr>
            <p:ph type="title"/>
          </p:nvPr>
        </p:nvSpPr>
        <p:spPr>
          <a:xfrm>
            <a:off x="5113200" y="378225"/>
            <a:ext cx="3258000" cy="5151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2100"/>
              <a:buNone/>
              <a:defRPr sz="2100"/>
            </a:lvl1pPr>
            <a:lvl2pPr lvl="1" algn="r">
              <a:lnSpc>
                <a:spcPct val="100000"/>
              </a:lnSpc>
              <a:spcBef>
                <a:spcPts val="0"/>
              </a:spcBef>
              <a:spcAft>
                <a:spcPts val="0"/>
              </a:spcAft>
              <a:buSzPts val="2100"/>
              <a:buNone/>
              <a:defRPr sz="2100"/>
            </a:lvl2pPr>
            <a:lvl3pPr lvl="2" algn="r">
              <a:lnSpc>
                <a:spcPct val="100000"/>
              </a:lnSpc>
              <a:spcBef>
                <a:spcPts val="0"/>
              </a:spcBef>
              <a:spcAft>
                <a:spcPts val="0"/>
              </a:spcAft>
              <a:buSzPts val="2100"/>
              <a:buNone/>
              <a:defRPr sz="2100"/>
            </a:lvl3pPr>
            <a:lvl4pPr lvl="3" algn="r">
              <a:lnSpc>
                <a:spcPct val="100000"/>
              </a:lnSpc>
              <a:spcBef>
                <a:spcPts val="0"/>
              </a:spcBef>
              <a:spcAft>
                <a:spcPts val="0"/>
              </a:spcAft>
              <a:buSzPts val="2100"/>
              <a:buNone/>
              <a:defRPr sz="2100"/>
            </a:lvl4pPr>
            <a:lvl5pPr lvl="4" algn="r">
              <a:lnSpc>
                <a:spcPct val="100000"/>
              </a:lnSpc>
              <a:spcBef>
                <a:spcPts val="0"/>
              </a:spcBef>
              <a:spcAft>
                <a:spcPts val="0"/>
              </a:spcAft>
              <a:buSzPts val="2100"/>
              <a:buNone/>
              <a:defRPr sz="2100"/>
            </a:lvl5pPr>
            <a:lvl6pPr lvl="5" algn="r">
              <a:lnSpc>
                <a:spcPct val="100000"/>
              </a:lnSpc>
              <a:spcBef>
                <a:spcPts val="0"/>
              </a:spcBef>
              <a:spcAft>
                <a:spcPts val="0"/>
              </a:spcAft>
              <a:buSzPts val="2100"/>
              <a:buNone/>
              <a:defRPr sz="2100"/>
            </a:lvl6pPr>
            <a:lvl7pPr lvl="6" algn="r">
              <a:lnSpc>
                <a:spcPct val="100000"/>
              </a:lnSpc>
              <a:spcBef>
                <a:spcPts val="0"/>
              </a:spcBef>
              <a:spcAft>
                <a:spcPts val="0"/>
              </a:spcAft>
              <a:buSzPts val="2100"/>
              <a:buNone/>
              <a:defRPr sz="2100"/>
            </a:lvl7pPr>
            <a:lvl8pPr lvl="7" algn="r">
              <a:lnSpc>
                <a:spcPct val="100000"/>
              </a:lnSpc>
              <a:spcBef>
                <a:spcPts val="0"/>
              </a:spcBef>
              <a:spcAft>
                <a:spcPts val="0"/>
              </a:spcAft>
              <a:buSzPts val="2100"/>
              <a:buNone/>
              <a:defRPr sz="2100"/>
            </a:lvl8pPr>
            <a:lvl9pPr lvl="8" algn="r">
              <a:lnSpc>
                <a:spcPct val="100000"/>
              </a:lnSpc>
              <a:spcBef>
                <a:spcPts val="0"/>
              </a:spcBef>
              <a:spcAft>
                <a:spcPts val="0"/>
              </a:spcAft>
              <a:buSzPts val="2100"/>
              <a:buNone/>
              <a:defRPr sz="2100"/>
            </a:lvl9pPr>
          </a:lstStyle>
          <a:p/>
        </p:txBody>
      </p:sp>
      <p:sp>
        <p:nvSpPr>
          <p:cNvPr id="53" name="Google Shape;53;p22"/>
          <p:cNvSpPr txBox="1"/>
          <p:nvPr>
            <p:ph idx="2" type="title"/>
          </p:nvPr>
        </p:nvSpPr>
        <p:spPr>
          <a:xfrm>
            <a:off x="905723" y="3146925"/>
            <a:ext cx="1597200" cy="3819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accent2"/>
              </a:buClr>
              <a:buSzPts val="1600"/>
              <a:buNone/>
              <a:defRPr sz="1600">
                <a:solidFill>
                  <a:schemeClr val="accent2"/>
                </a:solidFill>
              </a:defRPr>
            </a:lvl1pPr>
            <a:lvl2pPr lvl="1" algn="ctr">
              <a:lnSpc>
                <a:spcPct val="100000"/>
              </a:lnSpc>
              <a:spcBef>
                <a:spcPts val="0"/>
              </a:spcBef>
              <a:spcAft>
                <a:spcPts val="0"/>
              </a:spcAft>
              <a:buClr>
                <a:schemeClr val="accent2"/>
              </a:buClr>
              <a:buSzPts val="4200"/>
              <a:buNone/>
              <a:defRPr sz="4200">
                <a:solidFill>
                  <a:schemeClr val="accent2"/>
                </a:solidFill>
              </a:defRPr>
            </a:lvl2pPr>
            <a:lvl3pPr lvl="2" algn="ctr">
              <a:lnSpc>
                <a:spcPct val="100000"/>
              </a:lnSpc>
              <a:spcBef>
                <a:spcPts val="0"/>
              </a:spcBef>
              <a:spcAft>
                <a:spcPts val="0"/>
              </a:spcAft>
              <a:buClr>
                <a:schemeClr val="accent2"/>
              </a:buClr>
              <a:buSzPts val="4200"/>
              <a:buNone/>
              <a:defRPr sz="4200">
                <a:solidFill>
                  <a:schemeClr val="accent2"/>
                </a:solidFill>
              </a:defRPr>
            </a:lvl3pPr>
            <a:lvl4pPr lvl="3" algn="ctr">
              <a:lnSpc>
                <a:spcPct val="100000"/>
              </a:lnSpc>
              <a:spcBef>
                <a:spcPts val="0"/>
              </a:spcBef>
              <a:spcAft>
                <a:spcPts val="0"/>
              </a:spcAft>
              <a:buClr>
                <a:schemeClr val="accent2"/>
              </a:buClr>
              <a:buSzPts val="4200"/>
              <a:buNone/>
              <a:defRPr sz="4200">
                <a:solidFill>
                  <a:schemeClr val="accent2"/>
                </a:solidFill>
              </a:defRPr>
            </a:lvl4pPr>
            <a:lvl5pPr lvl="4" algn="ctr">
              <a:lnSpc>
                <a:spcPct val="100000"/>
              </a:lnSpc>
              <a:spcBef>
                <a:spcPts val="0"/>
              </a:spcBef>
              <a:spcAft>
                <a:spcPts val="0"/>
              </a:spcAft>
              <a:buClr>
                <a:schemeClr val="accent2"/>
              </a:buClr>
              <a:buSzPts val="4200"/>
              <a:buNone/>
              <a:defRPr sz="4200">
                <a:solidFill>
                  <a:schemeClr val="accent2"/>
                </a:solidFill>
              </a:defRPr>
            </a:lvl5pPr>
            <a:lvl6pPr lvl="5" algn="ctr">
              <a:lnSpc>
                <a:spcPct val="100000"/>
              </a:lnSpc>
              <a:spcBef>
                <a:spcPts val="0"/>
              </a:spcBef>
              <a:spcAft>
                <a:spcPts val="0"/>
              </a:spcAft>
              <a:buClr>
                <a:schemeClr val="accent2"/>
              </a:buClr>
              <a:buSzPts val="4200"/>
              <a:buNone/>
              <a:defRPr sz="4200">
                <a:solidFill>
                  <a:schemeClr val="accent2"/>
                </a:solidFill>
              </a:defRPr>
            </a:lvl6pPr>
            <a:lvl7pPr lvl="6" algn="ctr">
              <a:lnSpc>
                <a:spcPct val="100000"/>
              </a:lnSpc>
              <a:spcBef>
                <a:spcPts val="0"/>
              </a:spcBef>
              <a:spcAft>
                <a:spcPts val="0"/>
              </a:spcAft>
              <a:buClr>
                <a:schemeClr val="accent2"/>
              </a:buClr>
              <a:buSzPts val="4200"/>
              <a:buNone/>
              <a:defRPr sz="4200">
                <a:solidFill>
                  <a:schemeClr val="accent2"/>
                </a:solidFill>
              </a:defRPr>
            </a:lvl7pPr>
            <a:lvl8pPr lvl="7" algn="ctr">
              <a:lnSpc>
                <a:spcPct val="100000"/>
              </a:lnSpc>
              <a:spcBef>
                <a:spcPts val="0"/>
              </a:spcBef>
              <a:spcAft>
                <a:spcPts val="0"/>
              </a:spcAft>
              <a:buClr>
                <a:schemeClr val="accent2"/>
              </a:buClr>
              <a:buSzPts val="4200"/>
              <a:buNone/>
              <a:defRPr sz="4200">
                <a:solidFill>
                  <a:schemeClr val="accent2"/>
                </a:solidFill>
              </a:defRPr>
            </a:lvl8pPr>
            <a:lvl9pPr lvl="8" algn="ctr">
              <a:lnSpc>
                <a:spcPct val="100000"/>
              </a:lnSpc>
              <a:spcBef>
                <a:spcPts val="0"/>
              </a:spcBef>
              <a:spcAft>
                <a:spcPts val="0"/>
              </a:spcAft>
              <a:buClr>
                <a:schemeClr val="accent2"/>
              </a:buClr>
              <a:buSzPts val="4200"/>
              <a:buNone/>
              <a:defRPr sz="4200">
                <a:solidFill>
                  <a:schemeClr val="accent2"/>
                </a:solidFill>
              </a:defRPr>
            </a:lvl9pPr>
          </a:lstStyle>
          <a:p/>
        </p:txBody>
      </p:sp>
      <p:sp>
        <p:nvSpPr>
          <p:cNvPr id="54" name="Google Shape;54;p22"/>
          <p:cNvSpPr txBox="1"/>
          <p:nvPr>
            <p:ph idx="1" type="subTitle"/>
          </p:nvPr>
        </p:nvSpPr>
        <p:spPr>
          <a:xfrm>
            <a:off x="905713" y="3520075"/>
            <a:ext cx="1597200" cy="821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55" name="Google Shape;55;p22"/>
          <p:cNvSpPr txBox="1"/>
          <p:nvPr>
            <p:ph idx="3" type="title"/>
          </p:nvPr>
        </p:nvSpPr>
        <p:spPr>
          <a:xfrm>
            <a:off x="2817510" y="3146925"/>
            <a:ext cx="1597200" cy="3819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accent2"/>
              </a:buClr>
              <a:buSzPts val="1600"/>
              <a:buNone/>
              <a:defRPr sz="1600">
                <a:solidFill>
                  <a:schemeClr val="accent2"/>
                </a:solidFill>
              </a:defRPr>
            </a:lvl1pPr>
            <a:lvl2pPr lvl="1" algn="ctr">
              <a:lnSpc>
                <a:spcPct val="100000"/>
              </a:lnSpc>
              <a:spcBef>
                <a:spcPts val="0"/>
              </a:spcBef>
              <a:spcAft>
                <a:spcPts val="0"/>
              </a:spcAft>
              <a:buClr>
                <a:schemeClr val="accent2"/>
              </a:buClr>
              <a:buSzPts val="4200"/>
              <a:buNone/>
              <a:defRPr sz="4200">
                <a:solidFill>
                  <a:schemeClr val="accent2"/>
                </a:solidFill>
              </a:defRPr>
            </a:lvl2pPr>
            <a:lvl3pPr lvl="2" algn="ctr">
              <a:lnSpc>
                <a:spcPct val="100000"/>
              </a:lnSpc>
              <a:spcBef>
                <a:spcPts val="0"/>
              </a:spcBef>
              <a:spcAft>
                <a:spcPts val="0"/>
              </a:spcAft>
              <a:buClr>
                <a:schemeClr val="accent2"/>
              </a:buClr>
              <a:buSzPts val="4200"/>
              <a:buNone/>
              <a:defRPr sz="4200">
                <a:solidFill>
                  <a:schemeClr val="accent2"/>
                </a:solidFill>
              </a:defRPr>
            </a:lvl3pPr>
            <a:lvl4pPr lvl="3" algn="ctr">
              <a:lnSpc>
                <a:spcPct val="100000"/>
              </a:lnSpc>
              <a:spcBef>
                <a:spcPts val="0"/>
              </a:spcBef>
              <a:spcAft>
                <a:spcPts val="0"/>
              </a:spcAft>
              <a:buClr>
                <a:schemeClr val="accent2"/>
              </a:buClr>
              <a:buSzPts val="4200"/>
              <a:buNone/>
              <a:defRPr sz="4200">
                <a:solidFill>
                  <a:schemeClr val="accent2"/>
                </a:solidFill>
              </a:defRPr>
            </a:lvl4pPr>
            <a:lvl5pPr lvl="4" algn="ctr">
              <a:lnSpc>
                <a:spcPct val="100000"/>
              </a:lnSpc>
              <a:spcBef>
                <a:spcPts val="0"/>
              </a:spcBef>
              <a:spcAft>
                <a:spcPts val="0"/>
              </a:spcAft>
              <a:buClr>
                <a:schemeClr val="accent2"/>
              </a:buClr>
              <a:buSzPts val="4200"/>
              <a:buNone/>
              <a:defRPr sz="4200">
                <a:solidFill>
                  <a:schemeClr val="accent2"/>
                </a:solidFill>
              </a:defRPr>
            </a:lvl5pPr>
            <a:lvl6pPr lvl="5" algn="ctr">
              <a:lnSpc>
                <a:spcPct val="100000"/>
              </a:lnSpc>
              <a:spcBef>
                <a:spcPts val="0"/>
              </a:spcBef>
              <a:spcAft>
                <a:spcPts val="0"/>
              </a:spcAft>
              <a:buClr>
                <a:schemeClr val="accent2"/>
              </a:buClr>
              <a:buSzPts val="4200"/>
              <a:buNone/>
              <a:defRPr sz="4200">
                <a:solidFill>
                  <a:schemeClr val="accent2"/>
                </a:solidFill>
              </a:defRPr>
            </a:lvl6pPr>
            <a:lvl7pPr lvl="6" algn="ctr">
              <a:lnSpc>
                <a:spcPct val="100000"/>
              </a:lnSpc>
              <a:spcBef>
                <a:spcPts val="0"/>
              </a:spcBef>
              <a:spcAft>
                <a:spcPts val="0"/>
              </a:spcAft>
              <a:buClr>
                <a:schemeClr val="accent2"/>
              </a:buClr>
              <a:buSzPts val="4200"/>
              <a:buNone/>
              <a:defRPr sz="4200">
                <a:solidFill>
                  <a:schemeClr val="accent2"/>
                </a:solidFill>
              </a:defRPr>
            </a:lvl7pPr>
            <a:lvl8pPr lvl="7" algn="ctr">
              <a:lnSpc>
                <a:spcPct val="100000"/>
              </a:lnSpc>
              <a:spcBef>
                <a:spcPts val="0"/>
              </a:spcBef>
              <a:spcAft>
                <a:spcPts val="0"/>
              </a:spcAft>
              <a:buClr>
                <a:schemeClr val="accent2"/>
              </a:buClr>
              <a:buSzPts val="4200"/>
              <a:buNone/>
              <a:defRPr sz="4200">
                <a:solidFill>
                  <a:schemeClr val="accent2"/>
                </a:solidFill>
              </a:defRPr>
            </a:lvl8pPr>
            <a:lvl9pPr lvl="8" algn="ctr">
              <a:lnSpc>
                <a:spcPct val="100000"/>
              </a:lnSpc>
              <a:spcBef>
                <a:spcPts val="0"/>
              </a:spcBef>
              <a:spcAft>
                <a:spcPts val="0"/>
              </a:spcAft>
              <a:buClr>
                <a:schemeClr val="accent2"/>
              </a:buClr>
              <a:buSzPts val="4200"/>
              <a:buNone/>
              <a:defRPr sz="4200">
                <a:solidFill>
                  <a:schemeClr val="accent2"/>
                </a:solidFill>
              </a:defRPr>
            </a:lvl9pPr>
          </a:lstStyle>
          <a:p/>
        </p:txBody>
      </p:sp>
      <p:sp>
        <p:nvSpPr>
          <p:cNvPr id="56" name="Google Shape;56;p22"/>
          <p:cNvSpPr txBox="1"/>
          <p:nvPr>
            <p:ph idx="4" type="subTitle"/>
          </p:nvPr>
        </p:nvSpPr>
        <p:spPr>
          <a:xfrm>
            <a:off x="2817500" y="3520075"/>
            <a:ext cx="1597200" cy="821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57" name="Google Shape;57;p22"/>
          <p:cNvSpPr txBox="1"/>
          <p:nvPr>
            <p:ph idx="5" type="title"/>
          </p:nvPr>
        </p:nvSpPr>
        <p:spPr>
          <a:xfrm>
            <a:off x="4729288" y="3146925"/>
            <a:ext cx="1597200" cy="3819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accent2"/>
              </a:buClr>
              <a:buSzPts val="1600"/>
              <a:buNone/>
              <a:defRPr sz="1600">
                <a:solidFill>
                  <a:schemeClr val="accent2"/>
                </a:solidFill>
              </a:defRPr>
            </a:lvl1pPr>
            <a:lvl2pPr lvl="1" algn="ctr">
              <a:lnSpc>
                <a:spcPct val="100000"/>
              </a:lnSpc>
              <a:spcBef>
                <a:spcPts val="0"/>
              </a:spcBef>
              <a:spcAft>
                <a:spcPts val="0"/>
              </a:spcAft>
              <a:buClr>
                <a:schemeClr val="accent2"/>
              </a:buClr>
              <a:buSzPts val="4200"/>
              <a:buNone/>
              <a:defRPr sz="4200">
                <a:solidFill>
                  <a:schemeClr val="accent2"/>
                </a:solidFill>
              </a:defRPr>
            </a:lvl2pPr>
            <a:lvl3pPr lvl="2" algn="ctr">
              <a:lnSpc>
                <a:spcPct val="100000"/>
              </a:lnSpc>
              <a:spcBef>
                <a:spcPts val="0"/>
              </a:spcBef>
              <a:spcAft>
                <a:spcPts val="0"/>
              </a:spcAft>
              <a:buClr>
                <a:schemeClr val="accent2"/>
              </a:buClr>
              <a:buSzPts val="4200"/>
              <a:buNone/>
              <a:defRPr sz="4200">
                <a:solidFill>
                  <a:schemeClr val="accent2"/>
                </a:solidFill>
              </a:defRPr>
            </a:lvl3pPr>
            <a:lvl4pPr lvl="3" algn="ctr">
              <a:lnSpc>
                <a:spcPct val="100000"/>
              </a:lnSpc>
              <a:spcBef>
                <a:spcPts val="0"/>
              </a:spcBef>
              <a:spcAft>
                <a:spcPts val="0"/>
              </a:spcAft>
              <a:buClr>
                <a:schemeClr val="accent2"/>
              </a:buClr>
              <a:buSzPts val="4200"/>
              <a:buNone/>
              <a:defRPr sz="4200">
                <a:solidFill>
                  <a:schemeClr val="accent2"/>
                </a:solidFill>
              </a:defRPr>
            </a:lvl4pPr>
            <a:lvl5pPr lvl="4" algn="ctr">
              <a:lnSpc>
                <a:spcPct val="100000"/>
              </a:lnSpc>
              <a:spcBef>
                <a:spcPts val="0"/>
              </a:spcBef>
              <a:spcAft>
                <a:spcPts val="0"/>
              </a:spcAft>
              <a:buClr>
                <a:schemeClr val="accent2"/>
              </a:buClr>
              <a:buSzPts val="4200"/>
              <a:buNone/>
              <a:defRPr sz="4200">
                <a:solidFill>
                  <a:schemeClr val="accent2"/>
                </a:solidFill>
              </a:defRPr>
            </a:lvl5pPr>
            <a:lvl6pPr lvl="5" algn="ctr">
              <a:lnSpc>
                <a:spcPct val="100000"/>
              </a:lnSpc>
              <a:spcBef>
                <a:spcPts val="0"/>
              </a:spcBef>
              <a:spcAft>
                <a:spcPts val="0"/>
              </a:spcAft>
              <a:buClr>
                <a:schemeClr val="accent2"/>
              </a:buClr>
              <a:buSzPts val="4200"/>
              <a:buNone/>
              <a:defRPr sz="4200">
                <a:solidFill>
                  <a:schemeClr val="accent2"/>
                </a:solidFill>
              </a:defRPr>
            </a:lvl6pPr>
            <a:lvl7pPr lvl="6" algn="ctr">
              <a:lnSpc>
                <a:spcPct val="100000"/>
              </a:lnSpc>
              <a:spcBef>
                <a:spcPts val="0"/>
              </a:spcBef>
              <a:spcAft>
                <a:spcPts val="0"/>
              </a:spcAft>
              <a:buClr>
                <a:schemeClr val="accent2"/>
              </a:buClr>
              <a:buSzPts val="4200"/>
              <a:buNone/>
              <a:defRPr sz="4200">
                <a:solidFill>
                  <a:schemeClr val="accent2"/>
                </a:solidFill>
              </a:defRPr>
            </a:lvl7pPr>
            <a:lvl8pPr lvl="7" algn="ctr">
              <a:lnSpc>
                <a:spcPct val="100000"/>
              </a:lnSpc>
              <a:spcBef>
                <a:spcPts val="0"/>
              </a:spcBef>
              <a:spcAft>
                <a:spcPts val="0"/>
              </a:spcAft>
              <a:buClr>
                <a:schemeClr val="accent2"/>
              </a:buClr>
              <a:buSzPts val="4200"/>
              <a:buNone/>
              <a:defRPr sz="4200">
                <a:solidFill>
                  <a:schemeClr val="accent2"/>
                </a:solidFill>
              </a:defRPr>
            </a:lvl8pPr>
            <a:lvl9pPr lvl="8" algn="ctr">
              <a:lnSpc>
                <a:spcPct val="100000"/>
              </a:lnSpc>
              <a:spcBef>
                <a:spcPts val="0"/>
              </a:spcBef>
              <a:spcAft>
                <a:spcPts val="0"/>
              </a:spcAft>
              <a:buClr>
                <a:schemeClr val="accent2"/>
              </a:buClr>
              <a:buSzPts val="4200"/>
              <a:buNone/>
              <a:defRPr sz="4200">
                <a:solidFill>
                  <a:schemeClr val="accent2"/>
                </a:solidFill>
              </a:defRPr>
            </a:lvl9pPr>
          </a:lstStyle>
          <a:p/>
        </p:txBody>
      </p:sp>
      <p:sp>
        <p:nvSpPr>
          <p:cNvPr id="58" name="Google Shape;58;p22"/>
          <p:cNvSpPr txBox="1"/>
          <p:nvPr>
            <p:ph idx="6" type="subTitle"/>
          </p:nvPr>
        </p:nvSpPr>
        <p:spPr>
          <a:xfrm>
            <a:off x="4729278" y="3520075"/>
            <a:ext cx="1597200" cy="821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59" name="Google Shape;59;p22"/>
          <p:cNvSpPr txBox="1"/>
          <p:nvPr>
            <p:ph idx="7" type="title"/>
          </p:nvPr>
        </p:nvSpPr>
        <p:spPr>
          <a:xfrm>
            <a:off x="6641075" y="3146925"/>
            <a:ext cx="1597200" cy="3819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accent2"/>
              </a:buClr>
              <a:buSzPts val="1600"/>
              <a:buNone/>
              <a:defRPr sz="1600">
                <a:solidFill>
                  <a:schemeClr val="accent2"/>
                </a:solidFill>
              </a:defRPr>
            </a:lvl1pPr>
            <a:lvl2pPr lvl="1" algn="ctr">
              <a:lnSpc>
                <a:spcPct val="100000"/>
              </a:lnSpc>
              <a:spcBef>
                <a:spcPts val="0"/>
              </a:spcBef>
              <a:spcAft>
                <a:spcPts val="0"/>
              </a:spcAft>
              <a:buClr>
                <a:schemeClr val="accent2"/>
              </a:buClr>
              <a:buSzPts val="4200"/>
              <a:buNone/>
              <a:defRPr sz="4200">
                <a:solidFill>
                  <a:schemeClr val="accent2"/>
                </a:solidFill>
              </a:defRPr>
            </a:lvl2pPr>
            <a:lvl3pPr lvl="2" algn="ctr">
              <a:lnSpc>
                <a:spcPct val="100000"/>
              </a:lnSpc>
              <a:spcBef>
                <a:spcPts val="0"/>
              </a:spcBef>
              <a:spcAft>
                <a:spcPts val="0"/>
              </a:spcAft>
              <a:buClr>
                <a:schemeClr val="accent2"/>
              </a:buClr>
              <a:buSzPts val="4200"/>
              <a:buNone/>
              <a:defRPr sz="4200">
                <a:solidFill>
                  <a:schemeClr val="accent2"/>
                </a:solidFill>
              </a:defRPr>
            </a:lvl3pPr>
            <a:lvl4pPr lvl="3" algn="ctr">
              <a:lnSpc>
                <a:spcPct val="100000"/>
              </a:lnSpc>
              <a:spcBef>
                <a:spcPts val="0"/>
              </a:spcBef>
              <a:spcAft>
                <a:spcPts val="0"/>
              </a:spcAft>
              <a:buClr>
                <a:schemeClr val="accent2"/>
              </a:buClr>
              <a:buSzPts val="4200"/>
              <a:buNone/>
              <a:defRPr sz="4200">
                <a:solidFill>
                  <a:schemeClr val="accent2"/>
                </a:solidFill>
              </a:defRPr>
            </a:lvl4pPr>
            <a:lvl5pPr lvl="4" algn="ctr">
              <a:lnSpc>
                <a:spcPct val="100000"/>
              </a:lnSpc>
              <a:spcBef>
                <a:spcPts val="0"/>
              </a:spcBef>
              <a:spcAft>
                <a:spcPts val="0"/>
              </a:spcAft>
              <a:buClr>
                <a:schemeClr val="accent2"/>
              </a:buClr>
              <a:buSzPts val="4200"/>
              <a:buNone/>
              <a:defRPr sz="4200">
                <a:solidFill>
                  <a:schemeClr val="accent2"/>
                </a:solidFill>
              </a:defRPr>
            </a:lvl5pPr>
            <a:lvl6pPr lvl="5" algn="ctr">
              <a:lnSpc>
                <a:spcPct val="100000"/>
              </a:lnSpc>
              <a:spcBef>
                <a:spcPts val="0"/>
              </a:spcBef>
              <a:spcAft>
                <a:spcPts val="0"/>
              </a:spcAft>
              <a:buClr>
                <a:schemeClr val="accent2"/>
              </a:buClr>
              <a:buSzPts val="4200"/>
              <a:buNone/>
              <a:defRPr sz="4200">
                <a:solidFill>
                  <a:schemeClr val="accent2"/>
                </a:solidFill>
              </a:defRPr>
            </a:lvl6pPr>
            <a:lvl7pPr lvl="6" algn="ctr">
              <a:lnSpc>
                <a:spcPct val="100000"/>
              </a:lnSpc>
              <a:spcBef>
                <a:spcPts val="0"/>
              </a:spcBef>
              <a:spcAft>
                <a:spcPts val="0"/>
              </a:spcAft>
              <a:buClr>
                <a:schemeClr val="accent2"/>
              </a:buClr>
              <a:buSzPts val="4200"/>
              <a:buNone/>
              <a:defRPr sz="4200">
                <a:solidFill>
                  <a:schemeClr val="accent2"/>
                </a:solidFill>
              </a:defRPr>
            </a:lvl7pPr>
            <a:lvl8pPr lvl="7" algn="ctr">
              <a:lnSpc>
                <a:spcPct val="100000"/>
              </a:lnSpc>
              <a:spcBef>
                <a:spcPts val="0"/>
              </a:spcBef>
              <a:spcAft>
                <a:spcPts val="0"/>
              </a:spcAft>
              <a:buClr>
                <a:schemeClr val="accent2"/>
              </a:buClr>
              <a:buSzPts val="4200"/>
              <a:buNone/>
              <a:defRPr sz="4200">
                <a:solidFill>
                  <a:schemeClr val="accent2"/>
                </a:solidFill>
              </a:defRPr>
            </a:lvl8pPr>
            <a:lvl9pPr lvl="8" algn="ctr">
              <a:lnSpc>
                <a:spcPct val="100000"/>
              </a:lnSpc>
              <a:spcBef>
                <a:spcPts val="0"/>
              </a:spcBef>
              <a:spcAft>
                <a:spcPts val="0"/>
              </a:spcAft>
              <a:buClr>
                <a:schemeClr val="accent2"/>
              </a:buClr>
              <a:buSzPts val="4200"/>
              <a:buNone/>
              <a:defRPr sz="4200">
                <a:solidFill>
                  <a:schemeClr val="accent2"/>
                </a:solidFill>
              </a:defRPr>
            </a:lvl9pPr>
          </a:lstStyle>
          <a:p/>
        </p:txBody>
      </p:sp>
      <p:sp>
        <p:nvSpPr>
          <p:cNvPr id="60" name="Google Shape;60;p22"/>
          <p:cNvSpPr txBox="1"/>
          <p:nvPr>
            <p:ph idx="8" type="subTitle"/>
          </p:nvPr>
        </p:nvSpPr>
        <p:spPr>
          <a:xfrm>
            <a:off x="6641065" y="3520075"/>
            <a:ext cx="1597200" cy="821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61" name="Google Shape;61;p22"/>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TITLE_AND_BODY_1">
    <p:spTree>
      <p:nvGrpSpPr>
        <p:cNvPr id="62" name="Shape 62"/>
        <p:cNvGrpSpPr/>
        <p:nvPr/>
      </p:nvGrpSpPr>
      <p:grpSpPr>
        <a:xfrm>
          <a:off x="0" y="0"/>
          <a:ext cx="0" cy="0"/>
          <a:chOff x="0" y="0"/>
          <a:chExt cx="0" cy="0"/>
        </a:xfrm>
      </p:grpSpPr>
      <p:pic>
        <p:nvPicPr>
          <p:cNvPr id="63" name="Google Shape;63;p24"/>
          <p:cNvPicPr preferRelativeResize="0"/>
          <p:nvPr/>
        </p:nvPicPr>
        <p:blipFill rotWithShape="1">
          <a:blip r:embed="rId2">
            <a:alphaModFix/>
          </a:blip>
          <a:srcRect b="0" l="0" r="0" t="0"/>
          <a:stretch/>
        </p:blipFill>
        <p:spPr>
          <a:xfrm flipH="1">
            <a:off x="0" y="-392975"/>
            <a:ext cx="9397469" cy="3269127"/>
          </a:xfrm>
          <a:prstGeom prst="rect">
            <a:avLst/>
          </a:prstGeom>
          <a:noFill/>
          <a:ln>
            <a:noFill/>
          </a:ln>
        </p:spPr>
      </p:pic>
      <p:sp>
        <p:nvSpPr>
          <p:cNvPr id="64" name="Google Shape;64;p24"/>
          <p:cNvSpPr txBox="1"/>
          <p:nvPr>
            <p:ph type="title"/>
          </p:nvPr>
        </p:nvSpPr>
        <p:spPr>
          <a:xfrm>
            <a:off x="5113200" y="378225"/>
            <a:ext cx="3258000" cy="5151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2100"/>
              <a:buNone/>
              <a:defRPr sz="2100"/>
            </a:lvl1pPr>
            <a:lvl2pPr lvl="1" algn="r">
              <a:lnSpc>
                <a:spcPct val="100000"/>
              </a:lnSpc>
              <a:spcBef>
                <a:spcPts val="0"/>
              </a:spcBef>
              <a:spcAft>
                <a:spcPts val="0"/>
              </a:spcAft>
              <a:buSzPts val="2100"/>
              <a:buNone/>
              <a:defRPr sz="2100"/>
            </a:lvl2pPr>
            <a:lvl3pPr lvl="2" algn="r">
              <a:lnSpc>
                <a:spcPct val="100000"/>
              </a:lnSpc>
              <a:spcBef>
                <a:spcPts val="0"/>
              </a:spcBef>
              <a:spcAft>
                <a:spcPts val="0"/>
              </a:spcAft>
              <a:buSzPts val="2100"/>
              <a:buNone/>
              <a:defRPr sz="2100"/>
            </a:lvl3pPr>
            <a:lvl4pPr lvl="3" algn="r">
              <a:lnSpc>
                <a:spcPct val="100000"/>
              </a:lnSpc>
              <a:spcBef>
                <a:spcPts val="0"/>
              </a:spcBef>
              <a:spcAft>
                <a:spcPts val="0"/>
              </a:spcAft>
              <a:buSzPts val="2100"/>
              <a:buNone/>
              <a:defRPr sz="2100"/>
            </a:lvl4pPr>
            <a:lvl5pPr lvl="4" algn="r">
              <a:lnSpc>
                <a:spcPct val="100000"/>
              </a:lnSpc>
              <a:spcBef>
                <a:spcPts val="0"/>
              </a:spcBef>
              <a:spcAft>
                <a:spcPts val="0"/>
              </a:spcAft>
              <a:buSzPts val="2100"/>
              <a:buNone/>
              <a:defRPr sz="2100"/>
            </a:lvl5pPr>
            <a:lvl6pPr lvl="5" algn="r">
              <a:lnSpc>
                <a:spcPct val="100000"/>
              </a:lnSpc>
              <a:spcBef>
                <a:spcPts val="0"/>
              </a:spcBef>
              <a:spcAft>
                <a:spcPts val="0"/>
              </a:spcAft>
              <a:buSzPts val="2100"/>
              <a:buNone/>
              <a:defRPr sz="2100"/>
            </a:lvl6pPr>
            <a:lvl7pPr lvl="6" algn="r">
              <a:lnSpc>
                <a:spcPct val="100000"/>
              </a:lnSpc>
              <a:spcBef>
                <a:spcPts val="0"/>
              </a:spcBef>
              <a:spcAft>
                <a:spcPts val="0"/>
              </a:spcAft>
              <a:buSzPts val="2100"/>
              <a:buNone/>
              <a:defRPr sz="2100"/>
            </a:lvl7pPr>
            <a:lvl8pPr lvl="7" algn="r">
              <a:lnSpc>
                <a:spcPct val="100000"/>
              </a:lnSpc>
              <a:spcBef>
                <a:spcPts val="0"/>
              </a:spcBef>
              <a:spcAft>
                <a:spcPts val="0"/>
              </a:spcAft>
              <a:buSzPts val="2100"/>
              <a:buNone/>
              <a:defRPr sz="2100"/>
            </a:lvl8pPr>
            <a:lvl9pPr lvl="8" algn="r">
              <a:lnSpc>
                <a:spcPct val="100000"/>
              </a:lnSpc>
              <a:spcBef>
                <a:spcPts val="0"/>
              </a:spcBef>
              <a:spcAft>
                <a:spcPts val="0"/>
              </a:spcAft>
              <a:buSzPts val="2100"/>
              <a:buNone/>
              <a:defRPr sz="2100"/>
            </a:lvl9pPr>
          </a:lstStyle>
          <a:p/>
        </p:txBody>
      </p:sp>
      <p:sp>
        <p:nvSpPr>
          <p:cNvPr id="65" name="Google Shape;65;p24"/>
          <p:cNvSpPr txBox="1"/>
          <p:nvPr>
            <p:ph idx="2" type="title"/>
          </p:nvPr>
        </p:nvSpPr>
        <p:spPr>
          <a:xfrm>
            <a:off x="809939" y="3104050"/>
            <a:ext cx="2217000" cy="3819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accent2"/>
              </a:buClr>
              <a:buSzPts val="1600"/>
              <a:buNone/>
              <a:defRPr sz="1600">
                <a:solidFill>
                  <a:schemeClr val="accent2"/>
                </a:solidFill>
              </a:defRPr>
            </a:lvl1pPr>
            <a:lvl2pPr lvl="1" algn="ctr">
              <a:lnSpc>
                <a:spcPct val="100000"/>
              </a:lnSpc>
              <a:spcBef>
                <a:spcPts val="0"/>
              </a:spcBef>
              <a:spcAft>
                <a:spcPts val="0"/>
              </a:spcAft>
              <a:buClr>
                <a:schemeClr val="accent2"/>
              </a:buClr>
              <a:buSzPts val="4200"/>
              <a:buNone/>
              <a:defRPr sz="4200">
                <a:solidFill>
                  <a:schemeClr val="accent2"/>
                </a:solidFill>
              </a:defRPr>
            </a:lvl2pPr>
            <a:lvl3pPr lvl="2" algn="ctr">
              <a:lnSpc>
                <a:spcPct val="100000"/>
              </a:lnSpc>
              <a:spcBef>
                <a:spcPts val="0"/>
              </a:spcBef>
              <a:spcAft>
                <a:spcPts val="0"/>
              </a:spcAft>
              <a:buClr>
                <a:schemeClr val="accent2"/>
              </a:buClr>
              <a:buSzPts val="4200"/>
              <a:buNone/>
              <a:defRPr sz="4200">
                <a:solidFill>
                  <a:schemeClr val="accent2"/>
                </a:solidFill>
              </a:defRPr>
            </a:lvl3pPr>
            <a:lvl4pPr lvl="3" algn="ctr">
              <a:lnSpc>
                <a:spcPct val="100000"/>
              </a:lnSpc>
              <a:spcBef>
                <a:spcPts val="0"/>
              </a:spcBef>
              <a:spcAft>
                <a:spcPts val="0"/>
              </a:spcAft>
              <a:buClr>
                <a:schemeClr val="accent2"/>
              </a:buClr>
              <a:buSzPts val="4200"/>
              <a:buNone/>
              <a:defRPr sz="4200">
                <a:solidFill>
                  <a:schemeClr val="accent2"/>
                </a:solidFill>
              </a:defRPr>
            </a:lvl4pPr>
            <a:lvl5pPr lvl="4" algn="ctr">
              <a:lnSpc>
                <a:spcPct val="100000"/>
              </a:lnSpc>
              <a:spcBef>
                <a:spcPts val="0"/>
              </a:spcBef>
              <a:spcAft>
                <a:spcPts val="0"/>
              </a:spcAft>
              <a:buClr>
                <a:schemeClr val="accent2"/>
              </a:buClr>
              <a:buSzPts val="4200"/>
              <a:buNone/>
              <a:defRPr sz="4200">
                <a:solidFill>
                  <a:schemeClr val="accent2"/>
                </a:solidFill>
              </a:defRPr>
            </a:lvl5pPr>
            <a:lvl6pPr lvl="5" algn="ctr">
              <a:lnSpc>
                <a:spcPct val="100000"/>
              </a:lnSpc>
              <a:spcBef>
                <a:spcPts val="0"/>
              </a:spcBef>
              <a:spcAft>
                <a:spcPts val="0"/>
              </a:spcAft>
              <a:buClr>
                <a:schemeClr val="accent2"/>
              </a:buClr>
              <a:buSzPts val="4200"/>
              <a:buNone/>
              <a:defRPr sz="4200">
                <a:solidFill>
                  <a:schemeClr val="accent2"/>
                </a:solidFill>
              </a:defRPr>
            </a:lvl6pPr>
            <a:lvl7pPr lvl="6" algn="ctr">
              <a:lnSpc>
                <a:spcPct val="100000"/>
              </a:lnSpc>
              <a:spcBef>
                <a:spcPts val="0"/>
              </a:spcBef>
              <a:spcAft>
                <a:spcPts val="0"/>
              </a:spcAft>
              <a:buClr>
                <a:schemeClr val="accent2"/>
              </a:buClr>
              <a:buSzPts val="4200"/>
              <a:buNone/>
              <a:defRPr sz="4200">
                <a:solidFill>
                  <a:schemeClr val="accent2"/>
                </a:solidFill>
              </a:defRPr>
            </a:lvl7pPr>
            <a:lvl8pPr lvl="7" algn="ctr">
              <a:lnSpc>
                <a:spcPct val="100000"/>
              </a:lnSpc>
              <a:spcBef>
                <a:spcPts val="0"/>
              </a:spcBef>
              <a:spcAft>
                <a:spcPts val="0"/>
              </a:spcAft>
              <a:buClr>
                <a:schemeClr val="accent2"/>
              </a:buClr>
              <a:buSzPts val="4200"/>
              <a:buNone/>
              <a:defRPr sz="4200">
                <a:solidFill>
                  <a:schemeClr val="accent2"/>
                </a:solidFill>
              </a:defRPr>
            </a:lvl8pPr>
            <a:lvl9pPr lvl="8" algn="ctr">
              <a:lnSpc>
                <a:spcPct val="100000"/>
              </a:lnSpc>
              <a:spcBef>
                <a:spcPts val="0"/>
              </a:spcBef>
              <a:spcAft>
                <a:spcPts val="0"/>
              </a:spcAft>
              <a:buClr>
                <a:schemeClr val="accent2"/>
              </a:buClr>
              <a:buSzPts val="4200"/>
              <a:buNone/>
              <a:defRPr sz="4200">
                <a:solidFill>
                  <a:schemeClr val="accent2"/>
                </a:solidFill>
              </a:defRPr>
            </a:lvl9pPr>
          </a:lstStyle>
          <a:p/>
        </p:txBody>
      </p:sp>
      <p:sp>
        <p:nvSpPr>
          <p:cNvPr id="66" name="Google Shape;66;p24"/>
          <p:cNvSpPr txBox="1"/>
          <p:nvPr>
            <p:ph idx="1" type="subTitle"/>
          </p:nvPr>
        </p:nvSpPr>
        <p:spPr>
          <a:xfrm>
            <a:off x="809925" y="3477200"/>
            <a:ext cx="2217000" cy="821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67" name="Google Shape;67;p24"/>
          <p:cNvSpPr txBox="1"/>
          <p:nvPr>
            <p:ph idx="3" type="title"/>
          </p:nvPr>
        </p:nvSpPr>
        <p:spPr>
          <a:xfrm>
            <a:off x="3463502" y="3104050"/>
            <a:ext cx="2217000" cy="3819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accent2"/>
              </a:buClr>
              <a:buSzPts val="1600"/>
              <a:buNone/>
              <a:defRPr sz="1600">
                <a:solidFill>
                  <a:schemeClr val="accent2"/>
                </a:solidFill>
              </a:defRPr>
            </a:lvl1pPr>
            <a:lvl2pPr lvl="1" algn="ctr">
              <a:lnSpc>
                <a:spcPct val="100000"/>
              </a:lnSpc>
              <a:spcBef>
                <a:spcPts val="0"/>
              </a:spcBef>
              <a:spcAft>
                <a:spcPts val="0"/>
              </a:spcAft>
              <a:buClr>
                <a:schemeClr val="accent2"/>
              </a:buClr>
              <a:buSzPts val="4200"/>
              <a:buNone/>
              <a:defRPr sz="4200">
                <a:solidFill>
                  <a:schemeClr val="accent2"/>
                </a:solidFill>
              </a:defRPr>
            </a:lvl2pPr>
            <a:lvl3pPr lvl="2" algn="ctr">
              <a:lnSpc>
                <a:spcPct val="100000"/>
              </a:lnSpc>
              <a:spcBef>
                <a:spcPts val="0"/>
              </a:spcBef>
              <a:spcAft>
                <a:spcPts val="0"/>
              </a:spcAft>
              <a:buClr>
                <a:schemeClr val="accent2"/>
              </a:buClr>
              <a:buSzPts val="4200"/>
              <a:buNone/>
              <a:defRPr sz="4200">
                <a:solidFill>
                  <a:schemeClr val="accent2"/>
                </a:solidFill>
              </a:defRPr>
            </a:lvl3pPr>
            <a:lvl4pPr lvl="3" algn="ctr">
              <a:lnSpc>
                <a:spcPct val="100000"/>
              </a:lnSpc>
              <a:spcBef>
                <a:spcPts val="0"/>
              </a:spcBef>
              <a:spcAft>
                <a:spcPts val="0"/>
              </a:spcAft>
              <a:buClr>
                <a:schemeClr val="accent2"/>
              </a:buClr>
              <a:buSzPts val="4200"/>
              <a:buNone/>
              <a:defRPr sz="4200">
                <a:solidFill>
                  <a:schemeClr val="accent2"/>
                </a:solidFill>
              </a:defRPr>
            </a:lvl4pPr>
            <a:lvl5pPr lvl="4" algn="ctr">
              <a:lnSpc>
                <a:spcPct val="100000"/>
              </a:lnSpc>
              <a:spcBef>
                <a:spcPts val="0"/>
              </a:spcBef>
              <a:spcAft>
                <a:spcPts val="0"/>
              </a:spcAft>
              <a:buClr>
                <a:schemeClr val="accent2"/>
              </a:buClr>
              <a:buSzPts val="4200"/>
              <a:buNone/>
              <a:defRPr sz="4200">
                <a:solidFill>
                  <a:schemeClr val="accent2"/>
                </a:solidFill>
              </a:defRPr>
            </a:lvl5pPr>
            <a:lvl6pPr lvl="5" algn="ctr">
              <a:lnSpc>
                <a:spcPct val="100000"/>
              </a:lnSpc>
              <a:spcBef>
                <a:spcPts val="0"/>
              </a:spcBef>
              <a:spcAft>
                <a:spcPts val="0"/>
              </a:spcAft>
              <a:buClr>
                <a:schemeClr val="accent2"/>
              </a:buClr>
              <a:buSzPts val="4200"/>
              <a:buNone/>
              <a:defRPr sz="4200">
                <a:solidFill>
                  <a:schemeClr val="accent2"/>
                </a:solidFill>
              </a:defRPr>
            </a:lvl6pPr>
            <a:lvl7pPr lvl="6" algn="ctr">
              <a:lnSpc>
                <a:spcPct val="100000"/>
              </a:lnSpc>
              <a:spcBef>
                <a:spcPts val="0"/>
              </a:spcBef>
              <a:spcAft>
                <a:spcPts val="0"/>
              </a:spcAft>
              <a:buClr>
                <a:schemeClr val="accent2"/>
              </a:buClr>
              <a:buSzPts val="4200"/>
              <a:buNone/>
              <a:defRPr sz="4200">
                <a:solidFill>
                  <a:schemeClr val="accent2"/>
                </a:solidFill>
              </a:defRPr>
            </a:lvl7pPr>
            <a:lvl8pPr lvl="7" algn="ctr">
              <a:lnSpc>
                <a:spcPct val="100000"/>
              </a:lnSpc>
              <a:spcBef>
                <a:spcPts val="0"/>
              </a:spcBef>
              <a:spcAft>
                <a:spcPts val="0"/>
              </a:spcAft>
              <a:buClr>
                <a:schemeClr val="accent2"/>
              </a:buClr>
              <a:buSzPts val="4200"/>
              <a:buNone/>
              <a:defRPr sz="4200">
                <a:solidFill>
                  <a:schemeClr val="accent2"/>
                </a:solidFill>
              </a:defRPr>
            </a:lvl8pPr>
            <a:lvl9pPr lvl="8" algn="ctr">
              <a:lnSpc>
                <a:spcPct val="100000"/>
              </a:lnSpc>
              <a:spcBef>
                <a:spcPts val="0"/>
              </a:spcBef>
              <a:spcAft>
                <a:spcPts val="0"/>
              </a:spcAft>
              <a:buClr>
                <a:schemeClr val="accent2"/>
              </a:buClr>
              <a:buSzPts val="4200"/>
              <a:buNone/>
              <a:defRPr sz="4200">
                <a:solidFill>
                  <a:schemeClr val="accent2"/>
                </a:solidFill>
              </a:defRPr>
            </a:lvl9pPr>
          </a:lstStyle>
          <a:p/>
        </p:txBody>
      </p:sp>
      <p:sp>
        <p:nvSpPr>
          <p:cNvPr id="68" name="Google Shape;68;p24"/>
          <p:cNvSpPr txBox="1"/>
          <p:nvPr>
            <p:ph idx="4" type="subTitle"/>
          </p:nvPr>
        </p:nvSpPr>
        <p:spPr>
          <a:xfrm>
            <a:off x="3463488" y="3477200"/>
            <a:ext cx="2217000" cy="821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69" name="Google Shape;69;p24"/>
          <p:cNvSpPr txBox="1"/>
          <p:nvPr>
            <p:ph idx="5" type="title"/>
          </p:nvPr>
        </p:nvSpPr>
        <p:spPr>
          <a:xfrm>
            <a:off x="6117052" y="3104050"/>
            <a:ext cx="2217000" cy="3819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accent2"/>
              </a:buClr>
              <a:buSzPts val="1600"/>
              <a:buNone/>
              <a:defRPr sz="1600">
                <a:solidFill>
                  <a:schemeClr val="accent2"/>
                </a:solidFill>
              </a:defRPr>
            </a:lvl1pPr>
            <a:lvl2pPr lvl="1" algn="ctr">
              <a:lnSpc>
                <a:spcPct val="100000"/>
              </a:lnSpc>
              <a:spcBef>
                <a:spcPts val="0"/>
              </a:spcBef>
              <a:spcAft>
                <a:spcPts val="0"/>
              </a:spcAft>
              <a:buClr>
                <a:schemeClr val="accent2"/>
              </a:buClr>
              <a:buSzPts val="4200"/>
              <a:buNone/>
              <a:defRPr sz="4200">
                <a:solidFill>
                  <a:schemeClr val="accent2"/>
                </a:solidFill>
              </a:defRPr>
            </a:lvl2pPr>
            <a:lvl3pPr lvl="2" algn="ctr">
              <a:lnSpc>
                <a:spcPct val="100000"/>
              </a:lnSpc>
              <a:spcBef>
                <a:spcPts val="0"/>
              </a:spcBef>
              <a:spcAft>
                <a:spcPts val="0"/>
              </a:spcAft>
              <a:buClr>
                <a:schemeClr val="accent2"/>
              </a:buClr>
              <a:buSzPts val="4200"/>
              <a:buNone/>
              <a:defRPr sz="4200">
                <a:solidFill>
                  <a:schemeClr val="accent2"/>
                </a:solidFill>
              </a:defRPr>
            </a:lvl3pPr>
            <a:lvl4pPr lvl="3" algn="ctr">
              <a:lnSpc>
                <a:spcPct val="100000"/>
              </a:lnSpc>
              <a:spcBef>
                <a:spcPts val="0"/>
              </a:spcBef>
              <a:spcAft>
                <a:spcPts val="0"/>
              </a:spcAft>
              <a:buClr>
                <a:schemeClr val="accent2"/>
              </a:buClr>
              <a:buSzPts val="4200"/>
              <a:buNone/>
              <a:defRPr sz="4200">
                <a:solidFill>
                  <a:schemeClr val="accent2"/>
                </a:solidFill>
              </a:defRPr>
            </a:lvl4pPr>
            <a:lvl5pPr lvl="4" algn="ctr">
              <a:lnSpc>
                <a:spcPct val="100000"/>
              </a:lnSpc>
              <a:spcBef>
                <a:spcPts val="0"/>
              </a:spcBef>
              <a:spcAft>
                <a:spcPts val="0"/>
              </a:spcAft>
              <a:buClr>
                <a:schemeClr val="accent2"/>
              </a:buClr>
              <a:buSzPts val="4200"/>
              <a:buNone/>
              <a:defRPr sz="4200">
                <a:solidFill>
                  <a:schemeClr val="accent2"/>
                </a:solidFill>
              </a:defRPr>
            </a:lvl5pPr>
            <a:lvl6pPr lvl="5" algn="ctr">
              <a:lnSpc>
                <a:spcPct val="100000"/>
              </a:lnSpc>
              <a:spcBef>
                <a:spcPts val="0"/>
              </a:spcBef>
              <a:spcAft>
                <a:spcPts val="0"/>
              </a:spcAft>
              <a:buClr>
                <a:schemeClr val="accent2"/>
              </a:buClr>
              <a:buSzPts val="4200"/>
              <a:buNone/>
              <a:defRPr sz="4200">
                <a:solidFill>
                  <a:schemeClr val="accent2"/>
                </a:solidFill>
              </a:defRPr>
            </a:lvl6pPr>
            <a:lvl7pPr lvl="6" algn="ctr">
              <a:lnSpc>
                <a:spcPct val="100000"/>
              </a:lnSpc>
              <a:spcBef>
                <a:spcPts val="0"/>
              </a:spcBef>
              <a:spcAft>
                <a:spcPts val="0"/>
              </a:spcAft>
              <a:buClr>
                <a:schemeClr val="accent2"/>
              </a:buClr>
              <a:buSzPts val="4200"/>
              <a:buNone/>
              <a:defRPr sz="4200">
                <a:solidFill>
                  <a:schemeClr val="accent2"/>
                </a:solidFill>
              </a:defRPr>
            </a:lvl7pPr>
            <a:lvl8pPr lvl="7" algn="ctr">
              <a:lnSpc>
                <a:spcPct val="100000"/>
              </a:lnSpc>
              <a:spcBef>
                <a:spcPts val="0"/>
              </a:spcBef>
              <a:spcAft>
                <a:spcPts val="0"/>
              </a:spcAft>
              <a:buClr>
                <a:schemeClr val="accent2"/>
              </a:buClr>
              <a:buSzPts val="4200"/>
              <a:buNone/>
              <a:defRPr sz="4200">
                <a:solidFill>
                  <a:schemeClr val="accent2"/>
                </a:solidFill>
              </a:defRPr>
            </a:lvl8pPr>
            <a:lvl9pPr lvl="8" algn="ctr">
              <a:lnSpc>
                <a:spcPct val="100000"/>
              </a:lnSpc>
              <a:spcBef>
                <a:spcPts val="0"/>
              </a:spcBef>
              <a:spcAft>
                <a:spcPts val="0"/>
              </a:spcAft>
              <a:buClr>
                <a:schemeClr val="accent2"/>
              </a:buClr>
              <a:buSzPts val="4200"/>
              <a:buNone/>
              <a:defRPr sz="4200">
                <a:solidFill>
                  <a:schemeClr val="accent2"/>
                </a:solidFill>
              </a:defRPr>
            </a:lvl9pPr>
          </a:lstStyle>
          <a:p/>
        </p:txBody>
      </p:sp>
      <p:sp>
        <p:nvSpPr>
          <p:cNvPr id="70" name="Google Shape;70;p24"/>
          <p:cNvSpPr txBox="1"/>
          <p:nvPr>
            <p:ph idx="6" type="subTitle"/>
          </p:nvPr>
        </p:nvSpPr>
        <p:spPr>
          <a:xfrm>
            <a:off x="6117038" y="3477200"/>
            <a:ext cx="2217000" cy="821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71" name="Google Shape;71;p24"/>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72" name="Shape 72"/>
        <p:cNvGrpSpPr/>
        <p:nvPr/>
      </p:nvGrpSpPr>
      <p:grpSpPr>
        <a:xfrm>
          <a:off x="0" y="0"/>
          <a:ext cx="0" cy="0"/>
          <a:chOff x="0" y="0"/>
          <a:chExt cx="0" cy="0"/>
        </a:xfrm>
      </p:grpSpPr>
      <p:pic>
        <p:nvPicPr>
          <p:cNvPr id="73" name="Google Shape;73;p25"/>
          <p:cNvPicPr preferRelativeResize="0"/>
          <p:nvPr/>
        </p:nvPicPr>
        <p:blipFill rotWithShape="1">
          <a:blip r:embed="rId2">
            <a:alphaModFix amt="56000"/>
          </a:blip>
          <a:srcRect b="0" l="0" r="0" t="0"/>
          <a:stretch/>
        </p:blipFill>
        <p:spPr>
          <a:xfrm rot="-7199997">
            <a:off x="4531704" y="539794"/>
            <a:ext cx="5918750" cy="6540301"/>
          </a:xfrm>
          <a:prstGeom prst="rect">
            <a:avLst/>
          </a:prstGeom>
          <a:noFill/>
          <a:ln>
            <a:noFill/>
          </a:ln>
        </p:spPr>
      </p:pic>
      <p:pic>
        <p:nvPicPr>
          <p:cNvPr id="74" name="Google Shape;74;p25"/>
          <p:cNvPicPr preferRelativeResize="0"/>
          <p:nvPr/>
        </p:nvPicPr>
        <p:blipFill rotWithShape="1">
          <a:blip r:embed="rId2">
            <a:alphaModFix amt="56000"/>
          </a:blip>
          <a:srcRect b="0" l="0" r="0" t="0"/>
          <a:stretch/>
        </p:blipFill>
        <p:spPr>
          <a:xfrm rot="-1365984">
            <a:off x="-1959971" y="118698"/>
            <a:ext cx="5918748" cy="6540298"/>
          </a:xfrm>
          <a:prstGeom prst="rect">
            <a:avLst/>
          </a:prstGeom>
          <a:noFill/>
          <a:ln>
            <a:noFill/>
          </a:ln>
        </p:spPr>
      </p:pic>
      <p:sp>
        <p:nvSpPr>
          <p:cNvPr id="75" name="Google Shape;75;p25"/>
          <p:cNvSpPr txBox="1"/>
          <p:nvPr>
            <p:ph hasCustomPrompt="1" type="title"/>
          </p:nvPr>
        </p:nvSpPr>
        <p:spPr>
          <a:xfrm>
            <a:off x="2028150" y="1598125"/>
            <a:ext cx="5087700" cy="11781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accent2"/>
              </a:buClr>
              <a:buSzPts val="7200"/>
              <a:buNone/>
              <a:defRPr sz="7200">
                <a:solidFill>
                  <a:schemeClr val="accent2"/>
                </a:solidFill>
              </a:defRPr>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76" name="Google Shape;76;p25"/>
          <p:cNvSpPr txBox="1"/>
          <p:nvPr>
            <p:ph idx="1" type="subTitle"/>
          </p:nvPr>
        </p:nvSpPr>
        <p:spPr>
          <a:xfrm>
            <a:off x="2618725" y="2840075"/>
            <a:ext cx="3906600" cy="821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77" name="Google Shape;77;p25"/>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gradFill>
          <a:gsLst>
            <a:gs pos="0">
              <a:srgbClr val="00237D"/>
            </a:gs>
            <a:gs pos="100000">
              <a:srgbClr val="011445"/>
            </a:gs>
          </a:gsLst>
          <a:path path="circle">
            <a:fillToRect b="50%" l="50%" r="50%" t="50%"/>
          </a:path>
          <a:tileRect/>
        </a:gradFill>
      </p:bgPr>
    </p:bg>
    <p:spTree>
      <p:nvGrpSpPr>
        <p:cNvPr id="5" name="Shape 5"/>
        <p:cNvGrpSpPr/>
        <p:nvPr/>
      </p:nvGrpSpPr>
      <p:grpSpPr>
        <a:xfrm>
          <a:off x="0" y="0"/>
          <a:ext cx="0" cy="0"/>
          <a:chOff x="0" y="0"/>
          <a:chExt cx="0" cy="0"/>
        </a:xfrm>
      </p:grpSpPr>
      <p:sp>
        <p:nvSpPr>
          <p:cNvPr id="6" name="Google Shape;6;p1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accent1"/>
              </a:buClr>
              <a:buSzPts val="2800"/>
              <a:buFont typeface="Montserrat ExtraBold"/>
              <a:buNone/>
              <a:defRPr b="0" i="0" sz="2800" u="none" cap="none" strike="noStrike">
                <a:solidFill>
                  <a:schemeClr val="accent1"/>
                </a:solidFill>
                <a:latin typeface="Montserrat ExtraBold"/>
                <a:ea typeface="Montserrat ExtraBold"/>
                <a:cs typeface="Montserrat ExtraBold"/>
                <a:sym typeface="Montserrat ExtraBold"/>
              </a:defRPr>
            </a:lvl1pPr>
            <a:lvl2pPr lvl="1" marR="0" rtl="0" algn="l">
              <a:lnSpc>
                <a:spcPct val="100000"/>
              </a:lnSpc>
              <a:spcBef>
                <a:spcPts val="0"/>
              </a:spcBef>
              <a:spcAft>
                <a:spcPts val="0"/>
              </a:spcAft>
              <a:buClr>
                <a:schemeClr val="accent1"/>
              </a:buClr>
              <a:buSzPts val="2800"/>
              <a:buFont typeface="Montserrat Alternates"/>
              <a:buNone/>
              <a:defRPr b="1" i="0" sz="2800" u="none" cap="none" strike="noStrike">
                <a:solidFill>
                  <a:schemeClr val="accent1"/>
                </a:solidFill>
                <a:latin typeface="Montserrat Alternates"/>
                <a:ea typeface="Montserrat Alternates"/>
                <a:cs typeface="Montserrat Alternates"/>
                <a:sym typeface="Montserrat Alternates"/>
              </a:defRPr>
            </a:lvl2pPr>
            <a:lvl3pPr lvl="2" marR="0" rtl="0" algn="l">
              <a:lnSpc>
                <a:spcPct val="100000"/>
              </a:lnSpc>
              <a:spcBef>
                <a:spcPts val="0"/>
              </a:spcBef>
              <a:spcAft>
                <a:spcPts val="0"/>
              </a:spcAft>
              <a:buClr>
                <a:schemeClr val="accent1"/>
              </a:buClr>
              <a:buSzPts val="2800"/>
              <a:buFont typeface="Montserrat Alternates"/>
              <a:buNone/>
              <a:defRPr b="1" i="0" sz="2800" u="none" cap="none" strike="noStrike">
                <a:solidFill>
                  <a:schemeClr val="accent1"/>
                </a:solidFill>
                <a:latin typeface="Montserrat Alternates"/>
                <a:ea typeface="Montserrat Alternates"/>
                <a:cs typeface="Montserrat Alternates"/>
                <a:sym typeface="Montserrat Alternates"/>
              </a:defRPr>
            </a:lvl3pPr>
            <a:lvl4pPr lvl="3" marR="0" rtl="0" algn="l">
              <a:lnSpc>
                <a:spcPct val="100000"/>
              </a:lnSpc>
              <a:spcBef>
                <a:spcPts val="0"/>
              </a:spcBef>
              <a:spcAft>
                <a:spcPts val="0"/>
              </a:spcAft>
              <a:buClr>
                <a:schemeClr val="accent1"/>
              </a:buClr>
              <a:buSzPts val="2800"/>
              <a:buFont typeface="Montserrat Alternates"/>
              <a:buNone/>
              <a:defRPr b="1" i="0" sz="2800" u="none" cap="none" strike="noStrike">
                <a:solidFill>
                  <a:schemeClr val="accent1"/>
                </a:solidFill>
                <a:latin typeface="Montserrat Alternates"/>
                <a:ea typeface="Montserrat Alternates"/>
                <a:cs typeface="Montserrat Alternates"/>
                <a:sym typeface="Montserrat Alternates"/>
              </a:defRPr>
            </a:lvl4pPr>
            <a:lvl5pPr lvl="4" marR="0" rtl="0" algn="l">
              <a:lnSpc>
                <a:spcPct val="100000"/>
              </a:lnSpc>
              <a:spcBef>
                <a:spcPts val="0"/>
              </a:spcBef>
              <a:spcAft>
                <a:spcPts val="0"/>
              </a:spcAft>
              <a:buClr>
                <a:schemeClr val="accent1"/>
              </a:buClr>
              <a:buSzPts val="2800"/>
              <a:buFont typeface="Montserrat Alternates"/>
              <a:buNone/>
              <a:defRPr b="1" i="0" sz="2800" u="none" cap="none" strike="noStrike">
                <a:solidFill>
                  <a:schemeClr val="accent1"/>
                </a:solidFill>
                <a:latin typeface="Montserrat Alternates"/>
                <a:ea typeface="Montserrat Alternates"/>
                <a:cs typeface="Montserrat Alternates"/>
                <a:sym typeface="Montserrat Alternates"/>
              </a:defRPr>
            </a:lvl5pPr>
            <a:lvl6pPr lvl="5" marR="0" rtl="0" algn="l">
              <a:lnSpc>
                <a:spcPct val="100000"/>
              </a:lnSpc>
              <a:spcBef>
                <a:spcPts val="0"/>
              </a:spcBef>
              <a:spcAft>
                <a:spcPts val="0"/>
              </a:spcAft>
              <a:buClr>
                <a:schemeClr val="accent1"/>
              </a:buClr>
              <a:buSzPts val="2800"/>
              <a:buFont typeface="Montserrat Alternates"/>
              <a:buNone/>
              <a:defRPr b="1" i="0" sz="2800" u="none" cap="none" strike="noStrike">
                <a:solidFill>
                  <a:schemeClr val="accent1"/>
                </a:solidFill>
                <a:latin typeface="Montserrat Alternates"/>
                <a:ea typeface="Montserrat Alternates"/>
                <a:cs typeface="Montserrat Alternates"/>
                <a:sym typeface="Montserrat Alternates"/>
              </a:defRPr>
            </a:lvl6pPr>
            <a:lvl7pPr lvl="6" marR="0" rtl="0" algn="l">
              <a:lnSpc>
                <a:spcPct val="100000"/>
              </a:lnSpc>
              <a:spcBef>
                <a:spcPts val="0"/>
              </a:spcBef>
              <a:spcAft>
                <a:spcPts val="0"/>
              </a:spcAft>
              <a:buClr>
                <a:schemeClr val="accent1"/>
              </a:buClr>
              <a:buSzPts val="2800"/>
              <a:buFont typeface="Montserrat Alternates"/>
              <a:buNone/>
              <a:defRPr b="1" i="0" sz="2800" u="none" cap="none" strike="noStrike">
                <a:solidFill>
                  <a:schemeClr val="accent1"/>
                </a:solidFill>
                <a:latin typeface="Montserrat Alternates"/>
                <a:ea typeface="Montserrat Alternates"/>
                <a:cs typeface="Montserrat Alternates"/>
                <a:sym typeface="Montserrat Alternates"/>
              </a:defRPr>
            </a:lvl7pPr>
            <a:lvl8pPr lvl="7" marR="0" rtl="0" algn="l">
              <a:lnSpc>
                <a:spcPct val="100000"/>
              </a:lnSpc>
              <a:spcBef>
                <a:spcPts val="0"/>
              </a:spcBef>
              <a:spcAft>
                <a:spcPts val="0"/>
              </a:spcAft>
              <a:buClr>
                <a:schemeClr val="accent1"/>
              </a:buClr>
              <a:buSzPts val="2800"/>
              <a:buFont typeface="Montserrat Alternates"/>
              <a:buNone/>
              <a:defRPr b="1" i="0" sz="2800" u="none" cap="none" strike="noStrike">
                <a:solidFill>
                  <a:schemeClr val="accent1"/>
                </a:solidFill>
                <a:latin typeface="Montserrat Alternates"/>
                <a:ea typeface="Montserrat Alternates"/>
                <a:cs typeface="Montserrat Alternates"/>
                <a:sym typeface="Montserrat Alternates"/>
              </a:defRPr>
            </a:lvl8pPr>
            <a:lvl9pPr lvl="8" marR="0" rtl="0" algn="l">
              <a:lnSpc>
                <a:spcPct val="100000"/>
              </a:lnSpc>
              <a:spcBef>
                <a:spcPts val="0"/>
              </a:spcBef>
              <a:spcAft>
                <a:spcPts val="0"/>
              </a:spcAft>
              <a:buClr>
                <a:schemeClr val="accent1"/>
              </a:buClr>
              <a:buSzPts val="2800"/>
              <a:buFont typeface="Montserrat Alternates"/>
              <a:buNone/>
              <a:defRPr b="1" i="0" sz="2800" u="none" cap="none" strike="noStrike">
                <a:solidFill>
                  <a:schemeClr val="accent1"/>
                </a:solidFill>
                <a:latin typeface="Montserrat Alternates"/>
                <a:ea typeface="Montserrat Alternates"/>
                <a:cs typeface="Montserrat Alternates"/>
                <a:sym typeface="Montserrat Alternates"/>
              </a:defRPr>
            </a:lvl9pPr>
          </a:lstStyle>
          <a:p/>
        </p:txBody>
      </p:sp>
      <p:sp>
        <p:nvSpPr>
          <p:cNvPr id="7" name="Google Shape;7;p1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00000"/>
              </a:lnSpc>
              <a:spcBef>
                <a:spcPts val="0"/>
              </a:spcBef>
              <a:spcAft>
                <a:spcPts val="0"/>
              </a:spcAft>
              <a:buClr>
                <a:schemeClr val="accent1"/>
              </a:buClr>
              <a:buSzPts val="1800"/>
              <a:buFont typeface="Montserrat"/>
              <a:buChar char="●"/>
              <a:defRPr b="0" i="0" sz="1800" u="none" cap="none" strike="noStrike">
                <a:solidFill>
                  <a:schemeClr val="accent1"/>
                </a:solidFill>
                <a:latin typeface="Montserrat"/>
                <a:ea typeface="Montserrat"/>
                <a:cs typeface="Montserrat"/>
                <a:sym typeface="Montserrat"/>
              </a:defRPr>
            </a:lvl1pPr>
            <a:lvl2pPr indent="-317500" lvl="1" marL="914400" marR="0" rtl="0" algn="l">
              <a:lnSpc>
                <a:spcPct val="100000"/>
              </a:lnSpc>
              <a:spcBef>
                <a:spcPts val="1600"/>
              </a:spcBef>
              <a:spcAft>
                <a:spcPts val="0"/>
              </a:spcAft>
              <a:buClr>
                <a:schemeClr val="accent1"/>
              </a:buClr>
              <a:buSzPts val="1400"/>
              <a:buFont typeface="Montserrat"/>
              <a:buChar char="○"/>
              <a:defRPr b="0" i="0" sz="1400" u="none" cap="none" strike="noStrike">
                <a:solidFill>
                  <a:schemeClr val="accent1"/>
                </a:solidFill>
                <a:latin typeface="Montserrat"/>
                <a:ea typeface="Montserrat"/>
                <a:cs typeface="Montserrat"/>
                <a:sym typeface="Montserrat"/>
              </a:defRPr>
            </a:lvl2pPr>
            <a:lvl3pPr indent="-317500" lvl="2" marL="1371600" marR="0" rtl="0" algn="l">
              <a:lnSpc>
                <a:spcPct val="100000"/>
              </a:lnSpc>
              <a:spcBef>
                <a:spcPts val="1600"/>
              </a:spcBef>
              <a:spcAft>
                <a:spcPts val="0"/>
              </a:spcAft>
              <a:buClr>
                <a:schemeClr val="accent1"/>
              </a:buClr>
              <a:buSzPts val="1400"/>
              <a:buFont typeface="Montserrat"/>
              <a:buChar char="■"/>
              <a:defRPr b="0" i="0" sz="1400" u="none" cap="none" strike="noStrike">
                <a:solidFill>
                  <a:schemeClr val="accent1"/>
                </a:solidFill>
                <a:latin typeface="Montserrat"/>
                <a:ea typeface="Montserrat"/>
                <a:cs typeface="Montserrat"/>
                <a:sym typeface="Montserrat"/>
              </a:defRPr>
            </a:lvl3pPr>
            <a:lvl4pPr indent="-317500" lvl="3" marL="1828800" marR="0" rtl="0" algn="l">
              <a:lnSpc>
                <a:spcPct val="100000"/>
              </a:lnSpc>
              <a:spcBef>
                <a:spcPts val="1600"/>
              </a:spcBef>
              <a:spcAft>
                <a:spcPts val="0"/>
              </a:spcAft>
              <a:buClr>
                <a:schemeClr val="accent1"/>
              </a:buClr>
              <a:buSzPts val="1400"/>
              <a:buFont typeface="Montserrat"/>
              <a:buChar char="●"/>
              <a:defRPr b="0" i="0" sz="1400" u="none" cap="none" strike="noStrike">
                <a:solidFill>
                  <a:schemeClr val="accent1"/>
                </a:solidFill>
                <a:latin typeface="Montserrat"/>
                <a:ea typeface="Montserrat"/>
                <a:cs typeface="Montserrat"/>
                <a:sym typeface="Montserrat"/>
              </a:defRPr>
            </a:lvl4pPr>
            <a:lvl5pPr indent="-317500" lvl="4" marL="2286000" marR="0" rtl="0" algn="l">
              <a:lnSpc>
                <a:spcPct val="100000"/>
              </a:lnSpc>
              <a:spcBef>
                <a:spcPts val="1600"/>
              </a:spcBef>
              <a:spcAft>
                <a:spcPts val="0"/>
              </a:spcAft>
              <a:buClr>
                <a:schemeClr val="accent1"/>
              </a:buClr>
              <a:buSzPts val="1400"/>
              <a:buFont typeface="Montserrat"/>
              <a:buChar char="○"/>
              <a:defRPr b="0" i="0" sz="1400" u="none" cap="none" strike="noStrike">
                <a:solidFill>
                  <a:schemeClr val="accent1"/>
                </a:solidFill>
                <a:latin typeface="Montserrat"/>
                <a:ea typeface="Montserrat"/>
                <a:cs typeface="Montserrat"/>
                <a:sym typeface="Montserrat"/>
              </a:defRPr>
            </a:lvl5pPr>
            <a:lvl6pPr indent="-317500" lvl="5" marL="2743200" marR="0" rtl="0" algn="l">
              <a:lnSpc>
                <a:spcPct val="100000"/>
              </a:lnSpc>
              <a:spcBef>
                <a:spcPts val="1600"/>
              </a:spcBef>
              <a:spcAft>
                <a:spcPts val="0"/>
              </a:spcAft>
              <a:buClr>
                <a:schemeClr val="accent1"/>
              </a:buClr>
              <a:buSzPts val="1400"/>
              <a:buFont typeface="Montserrat"/>
              <a:buChar char="■"/>
              <a:defRPr b="0" i="0" sz="1400" u="none" cap="none" strike="noStrike">
                <a:solidFill>
                  <a:schemeClr val="accent1"/>
                </a:solidFill>
                <a:latin typeface="Montserrat"/>
                <a:ea typeface="Montserrat"/>
                <a:cs typeface="Montserrat"/>
                <a:sym typeface="Montserrat"/>
              </a:defRPr>
            </a:lvl6pPr>
            <a:lvl7pPr indent="-317500" lvl="6" marL="3200400" marR="0" rtl="0" algn="l">
              <a:lnSpc>
                <a:spcPct val="100000"/>
              </a:lnSpc>
              <a:spcBef>
                <a:spcPts val="1600"/>
              </a:spcBef>
              <a:spcAft>
                <a:spcPts val="0"/>
              </a:spcAft>
              <a:buClr>
                <a:schemeClr val="accent1"/>
              </a:buClr>
              <a:buSzPts val="1400"/>
              <a:buFont typeface="Montserrat"/>
              <a:buChar char="●"/>
              <a:defRPr b="0" i="0" sz="1400" u="none" cap="none" strike="noStrike">
                <a:solidFill>
                  <a:schemeClr val="accent1"/>
                </a:solidFill>
                <a:latin typeface="Montserrat"/>
                <a:ea typeface="Montserrat"/>
                <a:cs typeface="Montserrat"/>
                <a:sym typeface="Montserrat"/>
              </a:defRPr>
            </a:lvl7pPr>
            <a:lvl8pPr indent="-317500" lvl="7" marL="3657600" marR="0" rtl="0" algn="l">
              <a:lnSpc>
                <a:spcPct val="100000"/>
              </a:lnSpc>
              <a:spcBef>
                <a:spcPts val="1600"/>
              </a:spcBef>
              <a:spcAft>
                <a:spcPts val="0"/>
              </a:spcAft>
              <a:buClr>
                <a:schemeClr val="accent1"/>
              </a:buClr>
              <a:buSzPts val="1400"/>
              <a:buFont typeface="Montserrat"/>
              <a:buChar char="○"/>
              <a:defRPr b="0" i="0" sz="1400" u="none" cap="none" strike="noStrike">
                <a:solidFill>
                  <a:schemeClr val="accent1"/>
                </a:solidFill>
                <a:latin typeface="Montserrat"/>
                <a:ea typeface="Montserrat"/>
                <a:cs typeface="Montserrat"/>
                <a:sym typeface="Montserrat"/>
              </a:defRPr>
            </a:lvl8pPr>
            <a:lvl9pPr indent="-317500" lvl="8" marL="4114800" marR="0" rtl="0" algn="l">
              <a:lnSpc>
                <a:spcPct val="100000"/>
              </a:lnSpc>
              <a:spcBef>
                <a:spcPts val="1600"/>
              </a:spcBef>
              <a:spcAft>
                <a:spcPts val="1600"/>
              </a:spcAft>
              <a:buClr>
                <a:schemeClr val="accent1"/>
              </a:buClr>
              <a:buSzPts val="1400"/>
              <a:buFont typeface="Montserrat"/>
              <a:buChar char="■"/>
              <a:defRPr b="0" i="0" sz="1400" u="none" cap="none" strike="noStrike">
                <a:solidFill>
                  <a:schemeClr val="accent1"/>
                </a:solidFill>
                <a:latin typeface="Montserrat"/>
                <a:ea typeface="Montserrat"/>
                <a:cs typeface="Montserrat"/>
                <a:sym typeface="Montserrat"/>
              </a:defRPr>
            </a:lvl9pPr>
          </a:lstStyle>
          <a:p/>
        </p:txBody>
      </p:sp>
      <p:sp>
        <p:nvSpPr>
          <p:cNvPr id="8" name="Google Shape;8;p16"/>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Montserrat"/>
                <a:ea typeface="Montserrat"/>
                <a:cs typeface="Montserrat"/>
                <a:sym typeface="Montserrat"/>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Montserrat"/>
                <a:ea typeface="Montserrat"/>
                <a:cs typeface="Montserrat"/>
                <a:sym typeface="Montserrat"/>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Montserrat"/>
                <a:ea typeface="Montserrat"/>
                <a:cs typeface="Montserrat"/>
                <a:sym typeface="Montserrat"/>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Montserrat"/>
                <a:ea typeface="Montserrat"/>
                <a:cs typeface="Montserrat"/>
                <a:sym typeface="Montserrat"/>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Montserrat"/>
                <a:ea typeface="Montserrat"/>
                <a:cs typeface="Montserrat"/>
                <a:sym typeface="Montserrat"/>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Montserrat"/>
                <a:ea typeface="Montserrat"/>
                <a:cs typeface="Montserrat"/>
                <a:sym typeface="Montserrat"/>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Montserrat"/>
                <a:ea typeface="Montserrat"/>
                <a:cs typeface="Montserrat"/>
                <a:sym typeface="Montserrat"/>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Montserrat"/>
                <a:ea typeface="Montserrat"/>
                <a:cs typeface="Montserrat"/>
                <a:sym typeface="Montserrat"/>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fr-FR"/>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8.png"/><Relationship Id="rId4" Type="http://schemas.openxmlformats.org/officeDocument/2006/relationships/image" Target="../media/image11.png"/><Relationship Id="rId5" Type="http://schemas.openxmlformats.org/officeDocument/2006/relationships/image" Target="../media/image1.png"/><Relationship Id="rId6" Type="http://schemas.openxmlformats.org/officeDocument/2006/relationships/image" Target="../media/image1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 Id="rId3" Type="http://schemas.openxmlformats.org/officeDocument/2006/relationships/slide" Target="/ppt/slides/slide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1.xml"/><Relationship Id="rId3" Type="http://schemas.openxmlformats.org/officeDocument/2006/relationships/slide" Target="/ppt/slides/slide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25.png"/><Relationship Id="rId4" Type="http://schemas.openxmlformats.org/officeDocument/2006/relationships/image" Target="../media/image27.png"/><Relationship Id="rId5" Type="http://schemas.openxmlformats.org/officeDocument/2006/relationships/image" Target="../media/image2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 Id="rId3" Type="http://schemas.openxmlformats.org/officeDocument/2006/relationships/slide" Target="/ppt/slides/slide2.xml"/><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2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slide" Target="/ppt/slides/slide12.xml"/><Relationship Id="rId4" Type="http://schemas.openxmlformats.org/officeDocument/2006/relationships/slide" Target="/ppt/slides/slide2.xml"/><Relationship Id="rId5" Type="http://schemas.openxmlformats.org/officeDocument/2006/relationships/slide" Target="/ppt/slides/slide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slide" Target="/ppt/slides/slide2.xml"/><Relationship Id="rId4" Type="http://schemas.openxmlformats.org/officeDocument/2006/relationships/slide" Target="/ppt/slides/slide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slide" Target="/ppt/slides/slide2.xml"/><Relationship Id="rId4" Type="http://schemas.openxmlformats.org/officeDocument/2006/relationships/slide" Target="/ppt/slides/slide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hyperlink" Target="http://drive.google.com/file/d/1LD7nSVSNzxi1xB8SuA2Q7x0tIp6g-bfN/view" TargetMode="External"/><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slide" Target="/ppt/slides/slide2.xml"/><Relationship Id="rId4" Type="http://schemas.openxmlformats.org/officeDocument/2006/relationships/slide" Target="/ppt/slides/slide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slide" Target="/ppt/slides/slide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slide" Target="/ppt/slides/slide2.xml"/></Relationships>
</file>

<file path=ppt/slides/_rels/slide9.xml.rels><?xml version="1.0" encoding="UTF-8" standalone="yes"?><Relationships xmlns="http://schemas.openxmlformats.org/package/2006/relationships"><Relationship Id="rId11" Type="http://schemas.openxmlformats.org/officeDocument/2006/relationships/slide" Target="/ppt/slides/slide2.xml"/><Relationship Id="rId10" Type="http://schemas.openxmlformats.org/officeDocument/2006/relationships/image" Target="../media/image20.png"/><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22.png"/><Relationship Id="rId4" Type="http://schemas.openxmlformats.org/officeDocument/2006/relationships/image" Target="../media/image15.png"/><Relationship Id="rId9" Type="http://schemas.openxmlformats.org/officeDocument/2006/relationships/image" Target="../media/image14.png"/><Relationship Id="rId5" Type="http://schemas.openxmlformats.org/officeDocument/2006/relationships/image" Target="../media/image21.png"/><Relationship Id="rId6" Type="http://schemas.openxmlformats.org/officeDocument/2006/relationships/image" Target="../media/image13.png"/><Relationship Id="rId7" Type="http://schemas.openxmlformats.org/officeDocument/2006/relationships/image" Target="../media/image12.png"/><Relationship Id="rId8"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237D"/>
            </a:gs>
            <a:gs pos="100000">
              <a:srgbClr val="011445"/>
            </a:gs>
          </a:gsLst>
          <a:path path="circle">
            <a:fillToRect b="50%" l="50%" r="50%" t="50%"/>
          </a:path>
          <a:tileRect/>
        </a:gradFill>
      </p:bgPr>
    </p:bg>
    <p:spTree>
      <p:nvGrpSpPr>
        <p:cNvPr id="93" name="Shape 93"/>
        <p:cNvGrpSpPr/>
        <p:nvPr/>
      </p:nvGrpSpPr>
      <p:grpSpPr>
        <a:xfrm>
          <a:off x="0" y="0"/>
          <a:ext cx="0" cy="0"/>
          <a:chOff x="0" y="0"/>
          <a:chExt cx="0" cy="0"/>
        </a:xfrm>
      </p:grpSpPr>
      <p:pic>
        <p:nvPicPr>
          <p:cNvPr id="94" name="Google Shape;94;p1"/>
          <p:cNvPicPr preferRelativeResize="0"/>
          <p:nvPr/>
        </p:nvPicPr>
        <p:blipFill rotWithShape="1">
          <a:blip r:embed="rId3">
            <a:alphaModFix/>
          </a:blip>
          <a:srcRect b="0" l="0" r="0" t="0"/>
          <a:stretch/>
        </p:blipFill>
        <p:spPr>
          <a:xfrm>
            <a:off x="-1309511" y="-327229"/>
            <a:ext cx="4892424" cy="5406203"/>
          </a:xfrm>
          <a:prstGeom prst="rect">
            <a:avLst/>
          </a:prstGeom>
          <a:noFill/>
          <a:ln>
            <a:noFill/>
          </a:ln>
        </p:spPr>
      </p:pic>
      <p:pic>
        <p:nvPicPr>
          <p:cNvPr id="95" name="Google Shape;95;p1"/>
          <p:cNvPicPr preferRelativeResize="0"/>
          <p:nvPr/>
        </p:nvPicPr>
        <p:blipFill rotWithShape="1">
          <a:blip r:embed="rId4">
            <a:alphaModFix/>
          </a:blip>
          <a:srcRect b="0" l="0" r="0" t="0"/>
          <a:stretch/>
        </p:blipFill>
        <p:spPr>
          <a:xfrm flipH="1">
            <a:off x="5561088" y="-355173"/>
            <a:ext cx="4892424" cy="5406203"/>
          </a:xfrm>
          <a:prstGeom prst="rect">
            <a:avLst/>
          </a:prstGeom>
          <a:noFill/>
          <a:ln>
            <a:noFill/>
          </a:ln>
        </p:spPr>
      </p:pic>
      <p:pic>
        <p:nvPicPr>
          <p:cNvPr descr="Icon&#10;&#10;Description automatically generated" id="96" name="Google Shape;96;p1"/>
          <p:cNvPicPr preferRelativeResize="0"/>
          <p:nvPr/>
        </p:nvPicPr>
        <p:blipFill rotWithShape="1">
          <a:blip r:embed="rId5">
            <a:alphaModFix/>
          </a:blip>
          <a:srcRect b="0" l="0" r="0" t="0"/>
          <a:stretch/>
        </p:blipFill>
        <p:spPr>
          <a:xfrm>
            <a:off x="8095346" y="4424404"/>
            <a:ext cx="920356" cy="626626"/>
          </a:xfrm>
          <a:prstGeom prst="rect">
            <a:avLst/>
          </a:prstGeom>
          <a:noFill/>
          <a:ln>
            <a:noFill/>
          </a:ln>
        </p:spPr>
      </p:pic>
      <p:sp>
        <p:nvSpPr>
          <p:cNvPr id="97" name="Google Shape;97;p1"/>
          <p:cNvSpPr txBox="1"/>
          <p:nvPr/>
        </p:nvSpPr>
        <p:spPr>
          <a:xfrm>
            <a:off x="2627550" y="541250"/>
            <a:ext cx="3888900" cy="8004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300"/>
              <a:buFont typeface="Arial"/>
              <a:buNone/>
            </a:pPr>
            <a:r>
              <a:rPr b="1" i="0" lang="fr-FR" sz="2300" u="none" cap="none" strike="noStrike">
                <a:solidFill>
                  <a:srgbClr val="DCDDDE"/>
                </a:solidFill>
                <a:latin typeface="Montserrat"/>
                <a:ea typeface="Montserrat"/>
                <a:cs typeface="Montserrat"/>
                <a:sym typeface="Montserrat"/>
              </a:rPr>
              <a:t>Become a Startup investor : Why not ?</a:t>
            </a:r>
            <a:endParaRPr b="0" i="0" sz="3900" u="none" cap="none" strike="noStrike">
              <a:solidFill>
                <a:schemeClr val="lt1"/>
              </a:solidFill>
              <a:latin typeface="Montserrat ExtraBold"/>
              <a:ea typeface="Montserrat ExtraBold"/>
              <a:cs typeface="Montserrat ExtraBold"/>
              <a:sym typeface="Montserrat ExtraBold"/>
            </a:endParaRPr>
          </a:p>
        </p:txBody>
      </p:sp>
      <p:pic>
        <p:nvPicPr>
          <p:cNvPr descr="Une image contenant texte&#10;&#10;Description générée automatiquement" id="98" name="Google Shape;98;p1"/>
          <p:cNvPicPr preferRelativeResize="0"/>
          <p:nvPr/>
        </p:nvPicPr>
        <p:blipFill rotWithShape="1">
          <a:blip r:embed="rId6">
            <a:alphaModFix/>
          </a:blip>
          <a:srcRect b="30456" l="6844" r="6545" t="39140"/>
          <a:stretch/>
        </p:blipFill>
        <p:spPr>
          <a:xfrm>
            <a:off x="2969045" y="2062559"/>
            <a:ext cx="3205910" cy="626626"/>
          </a:xfrm>
          <a:prstGeom prst="round2DiagRect">
            <a:avLst>
              <a:gd fmla="val 16667" name="adj1"/>
              <a:gd fmla="val 0" name="adj2"/>
            </a:avLst>
          </a:prstGeom>
          <a:noFill/>
          <a:ln cap="sq" cmpd="sng" w="88900">
            <a:solidFill>
              <a:srgbClr val="FFFFFF"/>
            </a:solidFill>
            <a:prstDash val="solid"/>
            <a:miter lim="800000"/>
            <a:headEnd len="sm" w="sm" type="none"/>
            <a:tailEnd len="sm" w="sm" type="none"/>
          </a:ln>
          <a:effectLst>
            <a:outerShdw blurRad="254000" rotWithShape="0" algn="tl">
              <a:srgbClr val="000000">
                <a:alpha val="41568"/>
              </a:srgbClr>
            </a:outerShdw>
          </a:effectLst>
        </p:spPr>
      </p:pic>
      <p:sp>
        <p:nvSpPr>
          <p:cNvPr id="99" name="Google Shape;99;p1"/>
          <p:cNvSpPr txBox="1"/>
          <p:nvPr/>
        </p:nvSpPr>
        <p:spPr>
          <a:xfrm>
            <a:off x="2781447" y="2922650"/>
            <a:ext cx="23952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fr-FR" sz="1800" u="none" cap="none" strike="noStrike">
                <a:solidFill>
                  <a:schemeClr val="lt1"/>
                </a:solidFill>
                <a:latin typeface="Montserrat ExtraBold"/>
                <a:ea typeface="Montserrat ExtraBold"/>
                <a:cs typeface="Montserrat ExtraBold"/>
                <a:sym typeface="Montserrat ExtraBold"/>
              </a:rPr>
              <a:t>Huy</a:t>
            </a:r>
            <a:r>
              <a:rPr b="0" i="0" lang="fr-FR" sz="1400" u="none" cap="none" strike="noStrike">
                <a:solidFill>
                  <a:schemeClr val="lt1"/>
                </a:solidFill>
                <a:latin typeface="Montserrat ExtraBold"/>
                <a:ea typeface="Montserrat ExtraBold"/>
                <a:cs typeface="Montserrat ExtraBold"/>
                <a:sym typeface="Montserrat ExtraBold"/>
              </a:rPr>
              <a:t>–</a:t>
            </a:r>
            <a:r>
              <a:rPr b="0" i="0" lang="fr-FR" sz="1800" u="none" cap="none" strike="noStrike">
                <a:solidFill>
                  <a:schemeClr val="lt1"/>
                </a:solidFill>
                <a:latin typeface="Montserrat ExtraBold"/>
                <a:ea typeface="Montserrat ExtraBold"/>
                <a:cs typeface="Montserrat ExtraBold"/>
                <a:sym typeface="Montserrat ExtraBold"/>
              </a:rPr>
              <a:t>Nam</a:t>
            </a:r>
            <a:endParaRPr b="0" i="0" sz="1400" u="none" cap="none" strike="noStrike">
              <a:solidFill>
                <a:srgbClr val="000000"/>
              </a:solidFill>
              <a:latin typeface="Arial"/>
              <a:ea typeface="Arial"/>
              <a:cs typeface="Arial"/>
              <a:sym typeface="Arial"/>
            </a:endParaRPr>
          </a:p>
        </p:txBody>
      </p:sp>
      <p:sp>
        <p:nvSpPr>
          <p:cNvPr id="100" name="Google Shape;100;p1"/>
          <p:cNvSpPr txBox="1"/>
          <p:nvPr/>
        </p:nvSpPr>
        <p:spPr>
          <a:xfrm>
            <a:off x="3904170" y="3291976"/>
            <a:ext cx="9417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fr-FR" sz="1800" u="none" cap="none" strike="noStrike">
                <a:solidFill>
                  <a:schemeClr val="lt1"/>
                </a:solidFill>
                <a:latin typeface="Montserrat ExtraBold"/>
                <a:ea typeface="Montserrat ExtraBold"/>
                <a:cs typeface="Montserrat ExtraBold"/>
                <a:sym typeface="Montserrat ExtraBold"/>
              </a:rPr>
              <a:t>Said</a:t>
            </a:r>
            <a:endParaRPr b="0" i="0" sz="1400" u="none" cap="none" strike="noStrike">
              <a:solidFill>
                <a:srgbClr val="000000"/>
              </a:solidFill>
              <a:latin typeface="Montserrat ExtraBold"/>
              <a:ea typeface="Montserrat ExtraBold"/>
              <a:cs typeface="Montserrat ExtraBold"/>
              <a:sym typeface="Montserrat ExtraBold"/>
            </a:endParaRPr>
          </a:p>
        </p:txBody>
      </p:sp>
      <p:sp>
        <p:nvSpPr>
          <p:cNvPr id="101" name="Google Shape;101;p1"/>
          <p:cNvSpPr txBox="1"/>
          <p:nvPr/>
        </p:nvSpPr>
        <p:spPr>
          <a:xfrm>
            <a:off x="4392254" y="3705525"/>
            <a:ext cx="26898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fr-FR" sz="1800" u="none" cap="none" strike="noStrike">
                <a:solidFill>
                  <a:schemeClr val="lt1"/>
                </a:solidFill>
                <a:latin typeface="Montserrat ExtraBold"/>
                <a:ea typeface="Montserrat ExtraBold"/>
                <a:cs typeface="Montserrat ExtraBold"/>
                <a:sym typeface="Montserrat ExtraBold"/>
              </a:rPr>
              <a:t>Matthieu</a:t>
            </a:r>
            <a:endParaRPr b="0" i="0" sz="1400" u="none" cap="none" strike="noStrike">
              <a:solidFill>
                <a:srgbClr val="000000"/>
              </a:solidFill>
              <a:latin typeface="Montserrat ExtraBold"/>
              <a:ea typeface="Montserrat ExtraBold"/>
              <a:cs typeface="Montserrat ExtraBold"/>
              <a:sym typeface="Montserrat ExtraBold"/>
            </a:endParaRPr>
          </a:p>
        </p:txBody>
      </p:sp>
      <p:sp>
        <p:nvSpPr>
          <p:cNvPr id="102" name="Google Shape;102;p1"/>
          <p:cNvSpPr txBox="1"/>
          <p:nvPr/>
        </p:nvSpPr>
        <p:spPr>
          <a:xfrm>
            <a:off x="5288920" y="4116042"/>
            <a:ext cx="94156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fr-FR" sz="1800" u="none" cap="none" strike="noStrike">
                <a:solidFill>
                  <a:schemeClr val="lt1"/>
                </a:solidFill>
                <a:latin typeface="Montserrat ExtraBold"/>
                <a:ea typeface="Montserrat ExtraBold"/>
                <a:cs typeface="Montserrat ExtraBold"/>
                <a:sym typeface="Montserrat ExtraBold"/>
              </a:rPr>
              <a:t>Amir </a:t>
            </a:r>
            <a:endParaRPr b="0" i="0" sz="1400" u="none" cap="none" strike="noStrike">
              <a:solidFill>
                <a:srgbClr val="000000"/>
              </a:solidFill>
              <a:latin typeface="Montserrat ExtraBold"/>
              <a:ea typeface="Montserrat ExtraBold"/>
              <a:cs typeface="Montserrat ExtraBold"/>
              <a:sym typeface="Montserrat ExtraBold"/>
            </a:endParaRPr>
          </a:p>
        </p:txBody>
      </p:sp>
      <p:sp>
        <p:nvSpPr>
          <p:cNvPr id="103" name="Google Shape;103;p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fr-FR"/>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12"/>
          <p:cNvSpPr txBox="1"/>
          <p:nvPr>
            <p:ph idx="5" type="title"/>
          </p:nvPr>
        </p:nvSpPr>
        <p:spPr>
          <a:xfrm>
            <a:off x="6461169" y="2406054"/>
            <a:ext cx="2442300" cy="3819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600"/>
              <a:buNone/>
            </a:pPr>
            <a:r>
              <a:rPr lang="fr-FR" sz="1400"/>
              <a:t>INDUSTRIALISATION</a:t>
            </a:r>
            <a:endParaRPr/>
          </a:p>
        </p:txBody>
      </p:sp>
      <p:grpSp>
        <p:nvGrpSpPr>
          <p:cNvPr id="331" name="Google Shape;331;p12"/>
          <p:cNvGrpSpPr/>
          <p:nvPr/>
        </p:nvGrpSpPr>
        <p:grpSpPr>
          <a:xfrm>
            <a:off x="7153822" y="1507371"/>
            <a:ext cx="893711" cy="764252"/>
            <a:chOff x="4206763" y="2450951"/>
            <a:chExt cx="322151" cy="322374"/>
          </a:xfrm>
        </p:grpSpPr>
        <p:sp>
          <p:nvSpPr>
            <p:cNvPr id="332" name="Google Shape;332;p12"/>
            <p:cNvSpPr/>
            <p:nvPr/>
          </p:nvSpPr>
          <p:spPr>
            <a:xfrm>
              <a:off x="4206763" y="2571650"/>
              <a:ext cx="322151" cy="201675"/>
            </a:xfrm>
            <a:custGeom>
              <a:rect b="b" l="l" r="r" t="t"/>
              <a:pathLst>
                <a:path extrusionOk="0" h="6336" w="10121">
                  <a:moveTo>
                    <a:pt x="2691" y="2847"/>
                  </a:moveTo>
                  <a:lnTo>
                    <a:pt x="2691" y="6037"/>
                  </a:lnTo>
                  <a:lnTo>
                    <a:pt x="1393" y="6037"/>
                  </a:lnTo>
                  <a:lnTo>
                    <a:pt x="1393" y="2847"/>
                  </a:lnTo>
                  <a:close/>
                  <a:moveTo>
                    <a:pt x="5703" y="2049"/>
                  </a:moveTo>
                  <a:lnTo>
                    <a:pt x="5703" y="6037"/>
                  </a:lnTo>
                  <a:lnTo>
                    <a:pt x="4406" y="6037"/>
                  </a:lnTo>
                  <a:lnTo>
                    <a:pt x="4406" y="2049"/>
                  </a:lnTo>
                  <a:close/>
                  <a:moveTo>
                    <a:pt x="8704" y="299"/>
                  </a:moveTo>
                  <a:lnTo>
                    <a:pt x="8704" y="6037"/>
                  </a:lnTo>
                  <a:lnTo>
                    <a:pt x="7406" y="6037"/>
                  </a:lnTo>
                  <a:lnTo>
                    <a:pt x="7406" y="299"/>
                  </a:lnTo>
                  <a:close/>
                  <a:moveTo>
                    <a:pt x="7275" y="1"/>
                  </a:moveTo>
                  <a:cubicBezTo>
                    <a:pt x="7192" y="1"/>
                    <a:pt x="7132" y="61"/>
                    <a:pt x="7132" y="156"/>
                  </a:cubicBezTo>
                  <a:lnTo>
                    <a:pt x="7132" y="6037"/>
                  </a:lnTo>
                  <a:lnTo>
                    <a:pt x="6001" y="6037"/>
                  </a:lnTo>
                  <a:lnTo>
                    <a:pt x="6001" y="1894"/>
                  </a:lnTo>
                  <a:cubicBezTo>
                    <a:pt x="6001" y="1811"/>
                    <a:pt x="5941" y="1751"/>
                    <a:pt x="5846" y="1751"/>
                  </a:cubicBezTo>
                  <a:lnTo>
                    <a:pt x="4275" y="1751"/>
                  </a:lnTo>
                  <a:cubicBezTo>
                    <a:pt x="4179" y="1751"/>
                    <a:pt x="4120" y="1811"/>
                    <a:pt x="4120" y="1894"/>
                  </a:cubicBezTo>
                  <a:lnTo>
                    <a:pt x="4120" y="6037"/>
                  </a:lnTo>
                  <a:lnTo>
                    <a:pt x="2989" y="6037"/>
                  </a:lnTo>
                  <a:lnTo>
                    <a:pt x="2989" y="2704"/>
                  </a:lnTo>
                  <a:cubicBezTo>
                    <a:pt x="2989" y="2608"/>
                    <a:pt x="2929" y="2549"/>
                    <a:pt x="2846" y="2549"/>
                  </a:cubicBezTo>
                  <a:lnTo>
                    <a:pt x="1262" y="2549"/>
                  </a:lnTo>
                  <a:cubicBezTo>
                    <a:pt x="1167" y="2549"/>
                    <a:pt x="1119" y="2608"/>
                    <a:pt x="1119" y="2704"/>
                  </a:cubicBezTo>
                  <a:lnTo>
                    <a:pt x="1119" y="6037"/>
                  </a:lnTo>
                  <a:lnTo>
                    <a:pt x="143" y="6037"/>
                  </a:lnTo>
                  <a:cubicBezTo>
                    <a:pt x="60" y="6037"/>
                    <a:pt x="0" y="6097"/>
                    <a:pt x="0" y="6180"/>
                  </a:cubicBezTo>
                  <a:cubicBezTo>
                    <a:pt x="0" y="6276"/>
                    <a:pt x="60" y="6335"/>
                    <a:pt x="143" y="6335"/>
                  </a:cubicBezTo>
                  <a:lnTo>
                    <a:pt x="9966" y="6335"/>
                  </a:lnTo>
                  <a:cubicBezTo>
                    <a:pt x="10061" y="6335"/>
                    <a:pt x="10121" y="6276"/>
                    <a:pt x="10121" y="6180"/>
                  </a:cubicBezTo>
                  <a:cubicBezTo>
                    <a:pt x="10121" y="6109"/>
                    <a:pt x="10049" y="6037"/>
                    <a:pt x="9966" y="6037"/>
                  </a:cubicBezTo>
                  <a:lnTo>
                    <a:pt x="9001" y="6037"/>
                  </a:lnTo>
                  <a:lnTo>
                    <a:pt x="9001" y="156"/>
                  </a:lnTo>
                  <a:cubicBezTo>
                    <a:pt x="9001" y="61"/>
                    <a:pt x="8942" y="1"/>
                    <a:pt x="885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3" name="Google Shape;333;p12"/>
            <p:cNvSpPr/>
            <p:nvPr/>
          </p:nvSpPr>
          <p:spPr>
            <a:xfrm>
              <a:off x="4210933" y="2450951"/>
              <a:ext cx="308878" cy="185537"/>
            </a:xfrm>
            <a:custGeom>
              <a:rect b="b" l="l" r="r" t="t"/>
              <a:pathLst>
                <a:path extrusionOk="0" h="5829" w="9704">
                  <a:moveTo>
                    <a:pt x="9212" y="1"/>
                  </a:moveTo>
                  <a:cubicBezTo>
                    <a:pt x="9189" y="1"/>
                    <a:pt x="9167" y="3"/>
                    <a:pt x="9144" y="7"/>
                  </a:cubicBezTo>
                  <a:lnTo>
                    <a:pt x="7870" y="162"/>
                  </a:lnTo>
                  <a:cubicBezTo>
                    <a:pt x="7620" y="197"/>
                    <a:pt x="7442" y="435"/>
                    <a:pt x="7477" y="685"/>
                  </a:cubicBezTo>
                  <a:cubicBezTo>
                    <a:pt x="7500" y="920"/>
                    <a:pt x="7711" y="1092"/>
                    <a:pt x="7944" y="1092"/>
                  </a:cubicBezTo>
                  <a:cubicBezTo>
                    <a:pt x="7959" y="1092"/>
                    <a:pt x="7974" y="1092"/>
                    <a:pt x="7989" y="1090"/>
                  </a:cubicBezTo>
                  <a:lnTo>
                    <a:pt x="8096" y="1066"/>
                  </a:lnTo>
                  <a:lnTo>
                    <a:pt x="8096" y="1066"/>
                  </a:lnTo>
                  <a:cubicBezTo>
                    <a:pt x="6537" y="2876"/>
                    <a:pt x="4691" y="3805"/>
                    <a:pt x="3382" y="4269"/>
                  </a:cubicBezTo>
                  <a:cubicBezTo>
                    <a:pt x="1739" y="4853"/>
                    <a:pt x="476" y="4912"/>
                    <a:pt x="465" y="4912"/>
                  </a:cubicBezTo>
                  <a:cubicBezTo>
                    <a:pt x="203" y="4924"/>
                    <a:pt x="0" y="5138"/>
                    <a:pt x="12" y="5388"/>
                  </a:cubicBezTo>
                  <a:cubicBezTo>
                    <a:pt x="36" y="5638"/>
                    <a:pt x="226" y="5829"/>
                    <a:pt x="476" y="5829"/>
                  </a:cubicBezTo>
                  <a:lnTo>
                    <a:pt x="488" y="5829"/>
                  </a:lnTo>
                  <a:cubicBezTo>
                    <a:pt x="548" y="5829"/>
                    <a:pt x="1893" y="5793"/>
                    <a:pt x="3667" y="5150"/>
                  </a:cubicBezTo>
                  <a:cubicBezTo>
                    <a:pt x="4656" y="4793"/>
                    <a:pt x="5596" y="4317"/>
                    <a:pt x="6442" y="3745"/>
                  </a:cubicBezTo>
                  <a:cubicBezTo>
                    <a:pt x="6525" y="3710"/>
                    <a:pt x="6537" y="3614"/>
                    <a:pt x="6489" y="3543"/>
                  </a:cubicBezTo>
                  <a:cubicBezTo>
                    <a:pt x="6458" y="3497"/>
                    <a:pt x="6413" y="3471"/>
                    <a:pt x="6365" y="3471"/>
                  </a:cubicBezTo>
                  <a:cubicBezTo>
                    <a:pt x="6339" y="3471"/>
                    <a:pt x="6312" y="3478"/>
                    <a:pt x="6287" y="3495"/>
                  </a:cubicBezTo>
                  <a:cubicBezTo>
                    <a:pt x="5453" y="4067"/>
                    <a:pt x="4537" y="4519"/>
                    <a:pt x="3560" y="4865"/>
                  </a:cubicBezTo>
                  <a:cubicBezTo>
                    <a:pt x="1834" y="5484"/>
                    <a:pt x="536" y="5519"/>
                    <a:pt x="476" y="5531"/>
                  </a:cubicBezTo>
                  <a:cubicBezTo>
                    <a:pt x="393" y="5531"/>
                    <a:pt x="310" y="5460"/>
                    <a:pt x="310" y="5377"/>
                  </a:cubicBezTo>
                  <a:cubicBezTo>
                    <a:pt x="310" y="5281"/>
                    <a:pt x="393" y="5210"/>
                    <a:pt x="476" y="5198"/>
                  </a:cubicBezTo>
                  <a:cubicBezTo>
                    <a:pt x="488" y="5198"/>
                    <a:pt x="1798" y="5150"/>
                    <a:pt x="3489" y="4543"/>
                  </a:cubicBezTo>
                  <a:cubicBezTo>
                    <a:pt x="4894" y="4031"/>
                    <a:pt x="6918" y="3007"/>
                    <a:pt x="8573" y="947"/>
                  </a:cubicBezTo>
                  <a:cubicBezTo>
                    <a:pt x="8664" y="856"/>
                    <a:pt x="8579" y="709"/>
                    <a:pt x="8456" y="709"/>
                  </a:cubicBezTo>
                  <a:cubicBezTo>
                    <a:pt x="8451" y="709"/>
                    <a:pt x="8447" y="709"/>
                    <a:pt x="8442" y="709"/>
                  </a:cubicBezTo>
                  <a:lnTo>
                    <a:pt x="7966" y="769"/>
                  </a:lnTo>
                  <a:cubicBezTo>
                    <a:pt x="7951" y="772"/>
                    <a:pt x="7937" y="774"/>
                    <a:pt x="7924" y="774"/>
                  </a:cubicBezTo>
                  <a:cubicBezTo>
                    <a:pt x="7850" y="774"/>
                    <a:pt x="7797" y="720"/>
                    <a:pt x="7787" y="650"/>
                  </a:cubicBezTo>
                  <a:cubicBezTo>
                    <a:pt x="7751" y="554"/>
                    <a:pt x="7835" y="459"/>
                    <a:pt x="7930" y="447"/>
                  </a:cubicBezTo>
                  <a:lnTo>
                    <a:pt x="9204" y="281"/>
                  </a:lnTo>
                  <a:cubicBezTo>
                    <a:pt x="9210" y="280"/>
                    <a:pt x="9216" y="280"/>
                    <a:pt x="9222" y="280"/>
                  </a:cubicBezTo>
                  <a:cubicBezTo>
                    <a:pt x="9311" y="280"/>
                    <a:pt x="9394" y="358"/>
                    <a:pt x="9394" y="447"/>
                  </a:cubicBezTo>
                  <a:lnTo>
                    <a:pt x="9394" y="1709"/>
                  </a:lnTo>
                  <a:cubicBezTo>
                    <a:pt x="9394" y="1805"/>
                    <a:pt x="9323" y="1876"/>
                    <a:pt x="9228" y="1876"/>
                  </a:cubicBezTo>
                  <a:cubicBezTo>
                    <a:pt x="9132" y="1876"/>
                    <a:pt x="9061" y="1805"/>
                    <a:pt x="9061" y="1709"/>
                  </a:cubicBezTo>
                  <a:lnTo>
                    <a:pt x="9061" y="1328"/>
                  </a:lnTo>
                  <a:cubicBezTo>
                    <a:pt x="9061" y="1269"/>
                    <a:pt x="9025" y="1209"/>
                    <a:pt x="8978" y="1186"/>
                  </a:cubicBezTo>
                  <a:cubicBezTo>
                    <a:pt x="8963" y="1183"/>
                    <a:pt x="8948" y="1181"/>
                    <a:pt x="8932" y="1181"/>
                  </a:cubicBezTo>
                  <a:cubicBezTo>
                    <a:pt x="8882" y="1181"/>
                    <a:pt x="8829" y="1197"/>
                    <a:pt x="8811" y="1233"/>
                  </a:cubicBezTo>
                  <a:cubicBezTo>
                    <a:pt x="8263" y="1924"/>
                    <a:pt x="7620" y="2531"/>
                    <a:pt x="6930" y="3067"/>
                  </a:cubicBezTo>
                  <a:cubicBezTo>
                    <a:pt x="6870" y="3114"/>
                    <a:pt x="6858" y="3210"/>
                    <a:pt x="6906" y="3269"/>
                  </a:cubicBezTo>
                  <a:cubicBezTo>
                    <a:pt x="6936" y="3307"/>
                    <a:pt x="6985" y="3330"/>
                    <a:pt x="7032" y="3330"/>
                  </a:cubicBezTo>
                  <a:cubicBezTo>
                    <a:pt x="7060" y="3330"/>
                    <a:pt x="7086" y="3322"/>
                    <a:pt x="7108" y="3305"/>
                  </a:cubicBezTo>
                  <a:cubicBezTo>
                    <a:pt x="7704" y="2840"/>
                    <a:pt x="8275" y="2305"/>
                    <a:pt x="8775" y="1745"/>
                  </a:cubicBezTo>
                  <a:cubicBezTo>
                    <a:pt x="8799" y="1995"/>
                    <a:pt x="8989" y="2186"/>
                    <a:pt x="9239" y="2186"/>
                  </a:cubicBezTo>
                  <a:cubicBezTo>
                    <a:pt x="9490" y="2186"/>
                    <a:pt x="9704" y="1983"/>
                    <a:pt x="9704" y="1721"/>
                  </a:cubicBezTo>
                  <a:lnTo>
                    <a:pt x="9704" y="459"/>
                  </a:lnTo>
                  <a:cubicBezTo>
                    <a:pt x="9680" y="328"/>
                    <a:pt x="9620" y="209"/>
                    <a:pt x="9513" y="126"/>
                  </a:cubicBezTo>
                  <a:cubicBezTo>
                    <a:pt x="9425" y="47"/>
                    <a:pt x="9319" y="1"/>
                    <a:pt x="921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34" name="Google Shape;334;p12"/>
          <p:cNvSpPr/>
          <p:nvPr/>
        </p:nvSpPr>
        <p:spPr>
          <a:xfrm>
            <a:off x="290026" y="0"/>
            <a:ext cx="299744" cy="1234986"/>
          </a:xfrm>
          <a:custGeom>
            <a:rect b="b" l="l" r="r" t="t"/>
            <a:pathLst>
              <a:path extrusionOk="0" fill="none" h="48082" w="11670">
                <a:moveTo>
                  <a:pt x="11599" y="0"/>
                </a:moveTo>
                <a:lnTo>
                  <a:pt x="11670" y="21647"/>
                </a:lnTo>
                <a:lnTo>
                  <a:pt x="1" y="34388"/>
                </a:lnTo>
                <a:lnTo>
                  <a:pt x="1" y="48081"/>
                </a:lnTo>
                <a:lnTo>
                  <a:pt x="6097" y="48081"/>
                </a:lnTo>
              </a:path>
            </a:pathLst>
          </a:custGeom>
          <a:solidFill>
            <a:schemeClr val="lt1"/>
          </a:solidFill>
          <a:ln cap="flat" cmpd="sng" w="19050">
            <a:solidFill>
              <a:schemeClr val="lt1"/>
            </a:solidFill>
            <a:prstDash val="solid"/>
            <a:miter lim="23814"/>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35" name="Google Shape;335;p12"/>
          <p:cNvGrpSpPr/>
          <p:nvPr/>
        </p:nvGrpSpPr>
        <p:grpSpPr>
          <a:xfrm>
            <a:off x="427673" y="1105264"/>
            <a:ext cx="144992" cy="269769"/>
            <a:chOff x="629692" y="1105264"/>
            <a:chExt cx="144992" cy="269769"/>
          </a:xfrm>
        </p:grpSpPr>
        <p:sp>
          <p:nvSpPr>
            <p:cNvPr id="336" name="Google Shape;336;p12"/>
            <p:cNvSpPr/>
            <p:nvPr/>
          </p:nvSpPr>
          <p:spPr>
            <a:xfrm>
              <a:off x="629692" y="1105264"/>
              <a:ext cx="144992" cy="135206"/>
            </a:xfrm>
            <a:custGeom>
              <a:rect b="b" l="l" r="r" t="t"/>
              <a:pathLst>
                <a:path extrusionOk="0" fill="none" h="5264" w="5645">
                  <a:moveTo>
                    <a:pt x="0" y="5264"/>
                  </a:moveTo>
                  <a:lnTo>
                    <a:pt x="5644" y="1"/>
                  </a:lnTo>
                </a:path>
              </a:pathLst>
            </a:custGeom>
            <a:solidFill>
              <a:schemeClr val="lt1"/>
            </a:solidFill>
            <a:ln cap="flat" cmpd="sng" w="22625">
              <a:solidFill>
                <a:schemeClr val="lt1"/>
              </a:solidFill>
              <a:prstDash val="solid"/>
              <a:miter lim="23814"/>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 name="Google Shape;337;p12"/>
            <p:cNvSpPr/>
            <p:nvPr/>
          </p:nvSpPr>
          <p:spPr>
            <a:xfrm>
              <a:off x="635188" y="1229450"/>
              <a:ext cx="135822" cy="145583"/>
            </a:xfrm>
            <a:custGeom>
              <a:rect b="b" l="l" r="r" t="t"/>
              <a:pathLst>
                <a:path extrusionOk="0" fill="none" h="5668" w="5288">
                  <a:moveTo>
                    <a:pt x="0" y="0"/>
                  </a:moveTo>
                  <a:lnTo>
                    <a:pt x="5287" y="5668"/>
                  </a:lnTo>
                </a:path>
              </a:pathLst>
            </a:custGeom>
            <a:solidFill>
              <a:schemeClr val="lt1"/>
            </a:solidFill>
            <a:ln cap="flat" cmpd="sng" w="22625">
              <a:solidFill>
                <a:schemeClr val="lt1"/>
              </a:solidFill>
              <a:prstDash val="solid"/>
              <a:miter lim="23814"/>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38" name="Google Shape;338;p12">
            <a:hlinkClick action="ppaction://hlinksldjump" r:id="rId3"/>
          </p:cNvPr>
          <p:cNvSpPr/>
          <p:nvPr/>
        </p:nvSpPr>
        <p:spPr>
          <a:xfrm>
            <a:off x="460707" y="431825"/>
            <a:ext cx="254100" cy="254100"/>
          </a:xfrm>
          <a:prstGeom prst="ellipse">
            <a:avLst/>
          </a:prstGeom>
          <a:solidFill>
            <a:schemeClr val="dk1"/>
          </a:solidFill>
          <a:ln cap="flat" cmpd="sng" w="28575">
            <a:solidFill>
              <a:schemeClr val="accent2"/>
            </a:solidFill>
            <a:prstDash val="solid"/>
            <a:round/>
            <a:headEnd len="sm" w="sm" type="none"/>
            <a:tailEnd len="sm" w="sm" type="none"/>
          </a:ln>
        </p:spPr>
        <p:txBody>
          <a:bodyPr anchorCtr="0" anchor="ctr" bIns="91425" lIns="0" spcFirstLastPara="1" rIns="0"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fr-FR" sz="1400" u="none" cap="none" strike="noStrike">
                <a:solidFill>
                  <a:schemeClr val="lt1"/>
                </a:solidFill>
                <a:latin typeface="Montserrat"/>
                <a:ea typeface="Montserrat"/>
                <a:cs typeface="Montserrat"/>
                <a:sym typeface="Montserrat"/>
              </a:rPr>
              <a:t>T</a:t>
            </a:r>
            <a:endParaRPr b="1" i="0" sz="1600" u="none" cap="none" strike="noStrike">
              <a:solidFill>
                <a:srgbClr val="000000"/>
              </a:solidFill>
              <a:latin typeface="Arial"/>
              <a:ea typeface="Arial"/>
              <a:cs typeface="Arial"/>
              <a:sym typeface="Arial"/>
            </a:endParaRPr>
          </a:p>
        </p:txBody>
      </p:sp>
      <p:sp>
        <p:nvSpPr>
          <p:cNvPr id="339" name="Google Shape;339;p12"/>
          <p:cNvSpPr/>
          <p:nvPr/>
        </p:nvSpPr>
        <p:spPr>
          <a:xfrm>
            <a:off x="202381" y="796152"/>
            <a:ext cx="175200" cy="175200"/>
          </a:xfrm>
          <a:prstGeom prst="ellipse">
            <a:avLst/>
          </a:prstGeom>
          <a:solidFill>
            <a:schemeClr val="dk1"/>
          </a:solidFill>
          <a:ln cap="flat" cmpd="sng" w="28575">
            <a:solidFill>
              <a:schemeClr val="accent2"/>
            </a:solidFill>
            <a:prstDash val="solid"/>
            <a:round/>
            <a:headEnd len="sm" w="sm" type="none"/>
            <a:tailEnd len="sm" w="sm" type="none"/>
          </a:ln>
        </p:spPr>
        <p:txBody>
          <a:bodyPr anchorCtr="0" anchor="ctr" bIns="91425" lIns="0" spcFirstLastPara="1" rIns="0"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1" i="0" lang="fr-FR" sz="1000" u="none" cap="none" strike="noStrike">
                <a:solidFill>
                  <a:schemeClr val="lt1"/>
                </a:solidFill>
                <a:latin typeface="Montserrat"/>
                <a:ea typeface="Montserrat"/>
                <a:cs typeface="Montserrat"/>
                <a:sym typeface="Montserrat"/>
              </a:rPr>
              <a:t>4</a:t>
            </a:r>
            <a:endParaRPr b="0" i="0" sz="1000" u="none" cap="none" strike="noStrike">
              <a:solidFill>
                <a:srgbClr val="000000"/>
              </a:solidFill>
              <a:latin typeface="Arial"/>
              <a:ea typeface="Arial"/>
              <a:cs typeface="Arial"/>
              <a:sym typeface="Arial"/>
            </a:endParaRPr>
          </a:p>
        </p:txBody>
      </p:sp>
      <p:sp>
        <p:nvSpPr>
          <p:cNvPr id="340" name="Google Shape;340;p12">
            <a:hlinkClick action="ppaction://hlinkshowjump?jump=previousslide"/>
          </p:cNvPr>
          <p:cNvSpPr/>
          <p:nvPr/>
        </p:nvSpPr>
        <p:spPr>
          <a:xfrm rot="10800000">
            <a:off x="543703" y="1066461"/>
            <a:ext cx="88200" cy="88200"/>
          </a:xfrm>
          <a:prstGeom prst="ellipse">
            <a:avLst/>
          </a:prstGeom>
          <a:solidFill>
            <a:schemeClr val="accent2"/>
          </a:solidFill>
          <a:ln cap="flat" cmpd="sng" w="28575">
            <a:solidFill>
              <a:schemeClr val="accent2"/>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200"/>
              <a:buFont typeface="Arial"/>
              <a:buNone/>
            </a:pPr>
            <a:r>
              <a:rPr b="0" i="0" lang="fr-FR" sz="1200" u="none" cap="none" strike="noStrike">
                <a:solidFill>
                  <a:schemeClr val="dk1"/>
                </a:solidFill>
                <a:latin typeface="Montserrat"/>
                <a:ea typeface="Montserrat"/>
                <a:cs typeface="Montserrat"/>
                <a:sym typeface="Montserrat"/>
              </a:rPr>
              <a:t>🠺</a:t>
            </a:r>
            <a:endParaRPr b="0" i="0" sz="1200" u="none" cap="none" strike="noStrike">
              <a:solidFill>
                <a:schemeClr val="dk1"/>
              </a:solidFill>
              <a:latin typeface="Montserrat"/>
              <a:ea typeface="Montserrat"/>
              <a:cs typeface="Montserrat"/>
              <a:sym typeface="Montserrat"/>
            </a:endParaRPr>
          </a:p>
        </p:txBody>
      </p:sp>
      <p:sp>
        <p:nvSpPr>
          <p:cNvPr id="341" name="Google Shape;341;p12">
            <a:hlinkClick action="ppaction://hlinkshowjump?jump=nextslide"/>
          </p:cNvPr>
          <p:cNvSpPr/>
          <p:nvPr/>
        </p:nvSpPr>
        <p:spPr>
          <a:xfrm>
            <a:off x="543506" y="1325689"/>
            <a:ext cx="88500" cy="88500"/>
          </a:xfrm>
          <a:prstGeom prst="ellipse">
            <a:avLst/>
          </a:prstGeom>
          <a:solidFill>
            <a:schemeClr val="accent2"/>
          </a:solidFill>
          <a:ln cap="flat" cmpd="sng" w="28575">
            <a:solidFill>
              <a:schemeClr val="accent2"/>
            </a:solidFill>
            <a:prstDash val="solid"/>
            <a:round/>
            <a:headEnd len="sm" w="sm" type="none"/>
            <a:tailEnd len="sm" w="sm" type="none"/>
          </a:ln>
        </p:spPr>
        <p:txBody>
          <a:bodyPr anchorCtr="0" anchor="ctr" bIns="91425" lIns="0"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fr-FR" sz="1200" u="none" cap="none" strike="noStrike">
                <a:solidFill>
                  <a:schemeClr val="dk1"/>
                </a:solidFill>
                <a:latin typeface="Montserrat"/>
                <a:ea typeface="Montserrat"/>
                <a:cs typeface="Montserrat"/>
                <a:sym typeface="Montserrat"/>
              </a:rPr>
              <a:t>🠺</a:t>
            </a:r>
            <a:endParaRPr b="0" i="0" sz="1200" u="none" cap="none" strike="noStrike">
              <a:solidFill>
                <a:schemeClr val="dk1"/>
              </a:solidFill>
              <a:latin typeface="Montserrat"/>
              <a:ea typeface="Montserrat"/>
              <a:cs typeface="Montserrat"/>
              <a:sym typeface="Montserrat"/>
            </a:endParaRPr>
          </a:p>
        </p:txBody>
      </p:sp>
      <p:sp>
        <p:nvSpPr>
          <p:cNvPr id="342" name="Google Shape;342;p12"/>
          <p:cNvSpPr txBox="1"/>
          <p:nvPr>
            <p:ph idx="12" type="sldNum"/>
          </p:nvPr>
        </p:nvSpPr>
        <p:spPr>
          <a:xfrm>
            <a:off x="8354765"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fr-FR"/>
              <a:t>‹#›</a:t>
            </a:fld>
            <a:endParaRPr/>
          </a:p>
        </p:txBody>
      </p:sp>
      <p:sp>
        <p:nvSpPr>
          <p:cNvPr id="343" name="Google Shape;343;p12"/>
          <p:cNvSpPr txBox="1"/>
          <p:nvPr/>
        </p:nvSpPr>
        <p:spPr>
          <a:xfrm>
            <a:off x="6884113" y="2736343"/>
            <a:ext cx="1605000" cy="1569600"/>
          </a:xfrm>
          <a:prstGeom prst="rect">
            <a:avLst/>
          </a:prstGeom>
          <a:noFill/>
          <a:ln>
            <a:noFill/>
          </a:ln>
        </p:spPr>
        <p:txBody>
          <a:bodyPr anchorCtr="0" anchor="ctr" bIns="45700" lIns="91425" spcFirstLastPara="1" rIns="91425" wrap="square" tIns="45700">
            <a:noAutofit/>
          </a:bodyPr>
          <a:lstStyle/>
          <a:p>
            <a:pPr indent="-285750" lvl="0" marL="285750" marR="0" rtl="0" algn="l">
              <a:lnSpc>
                <a:spcPct val="100000"/>
              </a:lnSpc>
              <a:spcBef>
                <a:spcPts val="0"/>
              </a:spcBef>
              <a:spcAft>
                <a:spcPts val="0"/>
              </a:spcAft>
              <a:buClr>
                <a:schemeClr val="lt1"/>
              </a:buClr>
              <a:buSzPts val="1600"/>
              <a:buFont typeface="Courier New"/>
              <a:buChar char="o"/>
            </a:pPr>
            <a:r>
              <a:rPr b="1" i="0" lang="fr-FR" sz="1600" u="none" cap="none" strike="noStrike">
                <a:solidFill>
                  <a:schemeClr val="lt1"/>
                </a:solidFill>
                <a:latin typeface="Arial"/>
                <a:ea typeface="Arial"/>
                <a:cs typeface="Arial"/>
                <a:sym typeface="Arial"/>
              </a:rPr>
              <a:t>Store the data in a redshift</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lt1"/>
              </a:buClr>
              <a:buSzPts val="1600"/>
              <a:buFont typeface="Courier New"/>
              <a:buChar char="o"/>
            </a:pPr>
            <a:r>
              <a:rPr b="1" i="0" lang="fr-FR" sz="1600" u="none" cap="none" strike="noStrike">
                <a:solidFill>
                  <a:schemeClr val="lt1"/>
                </a:solidFill>
                <a:latin typeface="Arial"/>
                <a:ea typeface="Arial"/>
                <a:cs typeface="Arial"/>
                <a:sym typeface="Arial"/>
              </a:rPr>
              <a:t>Implement permanent updates</a:t>
            </a:r>
            <a:endParaRPr b="0" i="0" sz="1400" u="none" cap="none" strike="noStrike">
              <a:solidFill>
                <a:srgbClr val="000000"/>
              </a:solidFill>
              <a:latin typeface="Arial"/>
              <a:ea typeface="Arial"/>
              <a:cs typeface="Arial"/>
              <a:sym typeface="Arial"/>
            </a:endParaRPr>
          </a:p>
        </p:txBody>
      </p:sp>
      <p:sp>
        <p:nvSpPr>
          <p:cNvPr id="344" name="Google Shape;344;p12"/>
          <p:cNvSpPr txBox="1"/>
          <p:nvPr/>
        </p:nvSpPr>
        <p:spPr>
          <a:xfrm>
            <a:off x="2565598" y="191827"/>
            <a:ext cx="4012800" cy="9135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100"/>
              <a:buFont typeface="Arial"/>
              <a:buNone/>
            </a:pPr>
            <a:r>
              <a:rPr b="0" i="0" lang="fr-FR" sz="2100" u="none" cap="none" strike="noStrike">
                <a:solidFill>
                  <a:schemeClr val="accent1"/>
                </a:solidFill>
                <a:latin typeface="Montserrat ExtraBold"/>
                <a:ea typeface="Montserrat ExtraBold"/>
                <a:cs typeface="Montserrat ExtraBold"/>
                <a:sym typeface="Montserrat ExtraBold"/>
              </a:rPr>
              <a:t>What we can improve</a:t>
            </a:r>
            <a:endParaRPr b="0" i="0" sz="1400" u="none" cap="none" strike="noStrike">
              <a:solidFill>
                <a:srgbClr val="000000"/>
              </a:solidFill>
              <a:latin typeface="Arial"/>
              <a:ea typeface="Arial"/>
              <a:cs typeface="Arial"/>
              <a:sym typeface="Arial"/>
            </a:endParaRPr>
          </a:p>
        </p:txBody>
      </p:sp>
      <p:sp>
        <p:nvSpPr>
          <p:cNvPr id="345" name="Google Shape;345;p12"/>
          <p:cNvSpPr txBox="1"/>
          <p:nvPr>
            <p:ph idx="2" type="title"/>
          </p:nvPr>
        </p:nvSpPr>
        <p:spPr>
          <a:xfrm>
            <a:off x="854184" y="2393079"/>
            <a:ext cx="2217000" cy="3819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600"/>
              <a:buNone/>
            </a:pPr>
            <a:r>
              <a:rPr lang="fr-FR" sz="1400"/>
              <a:t>DATA</a:t>
            </a:r>
            <a:endParaRPr/>
          </a:p>
        </p:txBody>
      </p:sp>
      <p:grpSp>
        <p:nvGrpSpPr>
          <p:cNvPr id="346" name="Google Shape;346;p12"/>
          <p:cNvGrpSpPr/>
          <p:nvPr/>
        </p:nvGrpSpPr>
        <p:grpSpPr>
          <a:xfrm>
            <a:off x="1505163" y="1507371"/>
            <a:ext cx="914990" cy="769869"/>
            <a:chOff x="6099375" y="2456075"/>
            <a:chExt cx="337684" cy="314194"/>
          </a:xfrm>
        </p:grpSpPr>
        <p:sp>
          <p:nvSpPr>
            <p:cNvPr id="347" name="Google Shape;347;p12"/>
            <p:cNvSpPr/>
            <p:nvPr/>
          </p:nvSpPr>
          <p:spPr>
            <a:xfrm>
              <a:off x="6099375" y="2456075"/>
              <a:ext cx="337684" cy="314194"/>
            </a:xfrm>
            <a:custGeom>
              <a:rect b="b" l="l" r="r" t="t"/>
              <a:pathLst>
                <a:path extrusionOk="0" h="9871" w="10609">
                  <a:moveTo>
                    <a:pt x="322" y="5025"/>
                  </a:moveTo>
                  <a:cubicBezTo>
                    <a:pt x="536" y="5227"/>
                    <a:pt x="857" y="5418"/>
                    <a:pt x="1274" y="5585"/>
                  </a:cubicBezTo>
                  <a:cubicBezTo>
                    <a:pt x="2048" y="5882"/>
                    <a:pt x="3060" y="6049"/>
                    <a:pt x="4143" y="6049"/>
                  </a:cubicBezTo>
                  <a:lnTo>
                    <a:pt x="4417" y="6049"/>
                  </a:lnTo>
                  <a:cubicBezTo>
                    <a:pt x="4429" y="6061"/>
                    <a:pt x="4465" y="6073"/>
                    <a:pt x="4477" y="6097"/>
                  </a:cubicBezTo>
                  <a:lnTo>
                    <a:pt x="4905" y="6347"/>
                  </a:lnTo>
                  <a:cubicBezTo>
                    <a:pt x="4894" y="6466"/>
                    <a:pt x="4882" y="6585"/>
                    <a:pt x="4882" y="6692"/>
                  </a:cubicBezTo>
                  <a:cubicBezTo>
                    <a:pt x="4882" y="6811"/>
                    <a:pt x="4894" y="6930"/>
                    <a:pt x="4905" y="7025"/>
                  </a:cubicBezTo>
                  <a:lnTo>
                    <a:pt x="4477" y="7287"/>
                  </a:lnTo>
                  <a:cubicBezTo>
                    <a:pt x="4405" y="7323"/>
                    <a:pt x="4358" y="7382"/>
                    <a:pt x="4346" y="7466"/>
                  </a:cubicBezTo>
                  <a:cubicBezTo>
                    <a:pt x="4322" y="7537"/>
                    <a:pt x="4322" y="7609"/>
                    <a:pt x="4370" y="7680"/>
                  </a:cubicBezTo>
                  <a:lnTo>
                    <a:pt x="4608" y="8085"/>
                  </a:lnTo>
                  <a:cubicBezTo>
                    <a:pt x="4564" y="8081"/>
                    <a:pt x="4517" y="8080"/>
                    <a:pt x="4467" y="8080"/>
                  </a:cubicBezTo>
                  <a:cubicBezTo>
                    <a:pt x="4368" y="8080"/>
                    <a:pt x="4263" y="8085"/>
                    <a:pt x="4167" y="8085"/>
                  </a:cubicBezTo>
                  <a:cubicBezTo>
                    <a:pt x="3120" y="8085"/>
                    <a:pt x="2143" y="7942"/>
                    <a:pt x="1393" y="7656"/>
                  </a:cubicBezTo>
                  <a:cubicBezTo>
                    <a:pt x="714" y="7406"/>
                    <a:pt x="322" y="7061"/>
                    <a:pt x="322" y="6728"/>
                  </a:cubicBezTo>
                  <a:lnTo>
                    <a:pt x="322" y="5025"/>
                  </a:lnTo>
                  <a:close/>
                  <a:moveTo>
                    <a:pt x="4132" y="1"/>
                  </a:moveTo>
                  <a:cubicBezTo>
                    <a:pt x="3048" y="1"/>
                    <a:pt x="2036" y="167"/>
                    <a:pt x="1262" y="465"/>
                  </a:cubicBezTo>
                  <a:cubicBezTo>
                    <a:pt x="441" y="774"/>
                    <a:pt x="0" y="1215"/>
                    <a:pt x="0" y="1691"/>
                  </a:cubicBezTo>
                  <a:lnTo>
                    <a:pt x="0" y="6751"/>
                  </a:lnTo>
                  <a:cubicBezTo>
                    <a:pt x="0" y="7228"/>
                    <a:pt x="441" y="7656"/>
                    <a:pt x="1262" y="7966"/>
                  </a:cubicBezTo>
                  <a:cubicBezTo>
                    <a:pt x="2036" y="8264"/>
                    <a:pt x="3048" y="8430"/>
                    <a:pt x="4132" y="8430"/>
                  </a:cubicBezTo>
                  <a:cubicBezTo>
                    <a:pt x="4346" y="8430"/>
                    <a:pt x="4548" y="8430"/>
                    <a:pt x="4763" y="8418"/>
                  </a:cubicBezTo>
                  <a:lnTo>
                    <a:pt x="5025" y="8871"/>
                  </a:lnTo>
                  <a:cubicBezTo>
                    <a:pt x="5072" y="8954"/>
                    <a:pt x="5132" y="8990"/>
                    <a:pt x="5203" y="9014"/>
                  </a:cubicBezTo>
                  <a:cubicBezTo>
                    <a:pt x="5227" y="9018"/>
                    <a:pt x="5252" y="9020"/>
                    <a:pt x="5278" y="9020"/>
                  </a:cubicBezTo>
                  <a:cubicBezTo>
                    <a:pt x="5329" y="9020"/>
                    <a:pt x="5382" y="9010"/>
                    <a:pt x="5429" y="8978"/>
                  </a:cubicBezTo>
                  <a:lnTo>
                    <a:pt x="5858" y="8728"/>
                  </a:lnTo>
                  <a:cubicBezTo>
                    <a:pt x="6037" y="8871"/>
                    <a:pt x="6251" y="8990"/>
                    <a:pt x="6465" y="9085"/>
                  </a:cubicBezTo>
                  <a:lnTo>
                    <a:pt x="6465" y="9573"/>
                  </a:lnTo>
                  <a:cubicBezTo>
                    <a:pt x="6465" y="9740"/>
                    <a:pt x="6608" y="9871"/>
                    <a:pt x="6763" y="9871"/>
                  </a:cubicBezTo>
                  <a:lnTo>
                    <a:pt x="8108" y="9871"/>
                  </a:lnTo>
                  <a:cubicBezTo>
                    <a:pt x="8275" y="9871"/>
                    <a:pt x="8406" y="9740"/>
                    <a:pt x="8406" y="9573"/>
                  </a:cubicBezTo>
                  <a:lnTo>
                    <a:pt x="8406" y="9085"/>
                  </a:lnTo>
                  <a:cubicBezTo>
                    <a:pt x="8632" y="8990"/>
                    <a:pt x="8823" y="8871"/>
                    <a:pt x="9013" y="8728"/>
                  </a:cubicBezTo>
                  <a:lnTo>
                    <a:pt x="9442" y="8978"/>
                  </a:lnTo>
                  <a:cubicBezTo>
                    <a:pt x="9497" y="9010"/>
                    <a:pt x="9548" y="9020"/>
                    <a:pt x="9596" y="9020"/>
                  </a:cubicBezTo>
                  <a:cubicBezTo>
                    <a:pt x="9620" y="9020"/>
                    <a:pt x="9644" y="9018"/>
                    <a:pt x="9668" y="9014"/>
                  </a:cubicBezTo>
                  <a:cubicBezTo>
                    <a:pt x="9739" y="8990"/>
                    <a:pt x="9799" y="8930"/>
                    <a:pt x="9847" y="8871"/>
                  </a:cubicBezTo>
                  <a:lnTo>
                    <a:pt x="10513" y="7716"/>
                  </a:lnTo>
                  <a:cubicBezTo>
                    <a:pt x="10561" y="7597"/>
                    <a:pt x="10561" y="7525"/>
                    <a:pt x="10549" y="7442"/>
                  </a:cubicBezTo>
                  <a:cubicBezTo>
                    <a:pt x="10537" y="7371"/>
                    <a:pt x="10478" y="7311"/>
                    <a:pt x="10406" y="7263"/>
                  </a:cubicBezTo>
                  <a:lnTo>
                    <a:pt x="9978" y="7013"/>
                  </a:lnTo>
                  <a:cubicBezTo>
                    <a:pt x="9989" y="6894"/>
                    <a:pt x="10013" y="6775"/>
                    <a:pt x="10013" y="6668"/>
                  </a:cubicBezTo>
                  <a:cubicBezTo>
                    <a:pt x="10013" y="6549"/>
                    <a:pt x="10001" y="6430"/>
                    <a:pt x="9978" y="6335"/>
                  </a:cubicBezTo>
                  <a:lnTo>
                    <a:pt x="10406" y="6073"/>
                  </a:lnTo>
                  <a:cubicBezTo>
                    <a:pt x="10549" y="6001"/>
                    <a:pt x="10609" y="5823"/>
                    <a:pt x="10513" y="5680"/>
                  </a:cubicBezTo>
                  <a:lnTo>
                    <a:pt x="10311" y="5323"/>
                  </a:lnTo>
                  <a:cubicBezTo>
                    <a:pt x="10280" y="5268"/>
                    <a:pt x="10228" y="5239"/>
                    <a:pt x="10176" y="5239"/>
                  </a:cubicBezTo>
                  <a:cubicBezTo>
                    <a:pt x="10148" y="5239"/>
                    <a:pt x="10121" y="5247"/>
                    <a:pt x="10097" y="5263"/>
                  </a:cubicBezTo>
                  <a:cubicBezTo>
                    <a:pt x="10025" y="5299"/>
                    <a:pt x="9989" y="5394"/>
                    <a:pt x="10037" y="5466"/>
                  </a:cubicBezTo>
                  <a:lnTo>
                    <a:pt x="10228" y="5811"/>
                  </a:lnTo>
                  <a:lnTo>
                    <a:pt x="9727" y="6108"/>
                  </a:lnTo>
                  <a:cubicBezTo>
                    <a:pt x="9668" y="6132"/>
                    <a:pt x="9632" y="6216"/>
                    <a:pt x="9656" y="6275"/>
                  </a:cubicBezTo>
                  <a:cubicBezTo>
                    <a:pt x="9680" y="6406"/>
                    <a:pt x="9680" y="6537"/>
                    <a:pt x="9680" y="6668"/>
                  </a:cubicBezTo>
                  <a:cubicBezTo>
                    <a:pt x="9680" y="6811"/>
                    <a:pt x="9668" y="6942"/>
                    <a:pt x="9656" y="7073"/>
                  </a:cubicBezTo>
                  <a:cubicBezTo>
                    <a:pt x="9632" y="7132"/>
                    <a:pt x="9668" y="7204"/>
                    <a:pt x="9727" y="7240"/>
                  </a:cubicBezTo>
                  <a:lnTo>
                    <a:pt x="10228" y="7537"/>
                  </a:lnTo>
                  <a:lnTo>
                    <a:pt x="9573" y="8668"/>
                  </a:lnTo>
                  <a:lnTo>
                    <a:pt x="9073" y="8371"/>
                  </a:lnTo>
                  <a:cubicBezTo>
                    <a:pt x="9045" y="8354"/>
                    <a:pt x="9015" y="8345"/>
                    <a:pt x="8986" y="8345"/>
                  </a:cubicBezTo>
                  <a:cubicBezTo>
                    <a:pt x="8952" y="8345"/>
                    <a:pt x="8920" y="8357"/>
                    <a:pt x="8894" y="8383"/>
                  </a:cubicBezTo>
                  <a:cubicBezTo>
                    <a:pt x="8680" y="8561"/>
                    <a:pt x="8442" y="8692"/>
                    <a:pt x="8192" y="8787"/>
                  </a:cubicBezTo>
                  <a:cubicBezTo>
                    <a:pt x="8132" y="8799"/>
                    <a:pt x="8084" y="8859"/>
                    <a:pt x="8084" y="8930"/>
                  </a:cubicBezTo>
                  <a:lnTo>
                    <a:pt x="8084" y="9514"/>
                  </a:lnTo>
                  <a:lnTo>
                    <a:pt x="6775" y="9514"/>
                  </a:lnTo>
                  <a:lnTo>
                    <a:pt x="6775" y="8930"/>
                  </a:lnTo>
                  <a:cubicBezTo>
                    <a:pt x="6775" y="8871"/>
                    <a:pt x="6739" y="8811"/>
                    <a:pt x="6679" y="8787"/>
                  </a:cubicBezTo>
                  <a:cubicBezTo>
                    <a:pt x="6418" y="8692"/>
                    <a:pt x="6179" y="8561"/>
                    <a:pt x="5977" y="8383"/>
                  </a:cubicBezTo>
                  <a:cubicBezTo>
                    <a:pt x="5951" y="8357"/>
                    <a:pt x="5919" y="8345"/>
                    <a:pt x="5885" y="8345"/>
                  </a:cubicBezTo>
                  <a:cubicBezTo>
                    <a:pt x="5856" y="8345"/>
                    <a:pt x="5826" y="8354"/>
                    <a:pt x="5798" y="8371"/>
                  </a:cubicBezTo>
                  <a:lnTo>
                    <a:pt x="5286" y="8668"/>
                  </a:lnTo>
                  <a:lnTo>
                    <a:pt x="4632" y="7537"/>
                  </a:lnTo>
                  <a:lnTo>
                    <a:pt x="5144" y="7240"/>
                  </a:lnTo>
                  <a:cubicBezTo>
                    <a:pt x="5203" y="7204"/>
                    <a:pt x="5227" y="7132"/>
                    <a:pt x="5215" y="7073"/>
                  </a:cubicBezTo>
                  <a:cubicBezTo>
                    <a:pt x="5191" y="6942"/>
                    <a:pt x="5191" y="6811"/>
                    <a:pt x="5191" y="6668"/>
                  </a:cubicBezTo>
                  <a:cubicBezTo>
                    <a:pt x="5191" y="6537"/>
                    <a:pt x="5203" y="6406"/>
                    <a:pt x="5215" y="6275"/>
                  </a:cubicBezTo>
                  <a:cubicBezTo>
                    <a:pt x="5227" y="6216"/>
                    <a:pt x="5203" y="6132"/>
                    <a:pt x="5144" y="6108"/>
                  </a:cubicBezTo>
                  <a:lnTo>
                    <a:pt x="4632" y="5811"/>
                  </a:lnTo>
                  <a:lnTo>
                    <a:pt x="5286" y="4680"/>
                  </a:lnTo>
                  <a:lnTo>
                    <a:pt x="5798" y="4977"/>
                  </a:lnTo>
                  <a:cubicBezTo>
                    <a:pt x="5825" y="4988"/>
                    <a:pt x="5854" y="4994"/>
                    <a:pt x="5883" y="4994"/>
                  </a:cubicBezTo>
                  <a:cubicBezTo>
                    <a:pt x="5917" y="4994"/>
                    <a:pt x="5951" y="4985"/>
                    <a:pt x="5977" y="4965"/>
                  </a:cubicBezTo>
                  <a:cubicBezTo>
                    <a:pt x="6179" y="4787"/>
                    <a:pt x="6418" y="4644"/>
                    <a:pt x="6679" y="4561"/>
                  </a:cubicBezTo>
                  <a:cubicBezTo>
                    <a:pt x="6739" y="4549"/>
                    <a:pt x="6775" y="4489"/>
                    <a:pt x="6775" y="4406"/>
                  </a:cubicBezTo>
                  <a:lnTo>
                    <a:pt x="6775" y="3834"/>
                  </a:lnTo>
                  <a:lnTo>
                    <a:pt x="8084" y="3834"/>
                  </a:lnTo>
                  <a:lnTo>
                    <a:pt x="8084" y="4406"/>
                  </a:lnTo>
                  <a:cubicBezTo>
                    <a:pt x="8084" y="4465"/>
                    <a:pt x="8132" y="4525"/>
                    <a:pt x="8192" y="4561"/>
                  </a:cubicBezTo>
                  <a:cubicBezTo>
                    <a:pt x="8442" y="4644"/>
                    <a:pt x="8680" y="4787"/>
                    <a:pt x="8894" y="4965"/>
                  </a:cubicBezTo>
                  <a:cubicBezTo>
                    <a:pt x="8920" y="4985"/>
                    <a:pt x="8954" y="4994"/>
                    <a:pt x="8988" y="4994"/>
                  </a:cubicBezTo>
                  <a:cubicBezTo>
                    <a:pt x="9017" y="4994"/>
                    <a:pt x="9046" y="4988"/>
                    <a:pt x="9073" y="4977"/>
                  </a:cubicBezTo>
                  <a:lnTo>
                    <a:pt x="9573" y="4680"/>
                  </a:lnTo>
                  <a:lnTo>
                    <a:pt x="9716" y="4906"/>
                  </a:lnTo>
                  <a:cubicBezTo>
                    <a:pt x="9740" y="4955"/>
                    <a:pt x="9793" y="4982"/>
                    <a:pt x="9847" y="4982"/>
                  </a:cubicBezTo>
                  <a:cubicBezTo>
                    <a:pt x="9871" y="4982"/>
                    <a:pt x="9896" y="4977"/>
                    <a:pt x="9918" y="4965"/>
                  </a:cubicBezTo>
                  <a:cubicBezTo>
                    <a:pt x="9989" y="4918"/>
                    <a:pt x="10025" y="4823"/>
                    <a:pt x="9978" y="4751"/>
                  </a:cubicBezTo>
                  <a:lnTo>
                    <a:pt x="9847" y="4513"/>
                  </a:lnTo>
                  <a:cubicBezTo>
                    <a:pt x="9798" y="4424"/>
                    <a:pt x="9699" y="4367"/>
                    <a:pt x="9592" y="4367"/>
                  </a:cubicBezTo>
                  <a:cubicBezTo>
                    <a:pt x="9542" y="4367"/>
                    <a:pt x="9491" y="4379"/>
                    <a:pt x="9442" y="4406"/>
                  </a:cubicBezTo>
                  <a:lnTo>
                    <a:pt x="9013" y="4668"/>
                  </a:lnTo>
                  <a:cubicBezTo>
                    <a:pt x="8835" y="4513"/>
                    <a:pt x="8620" y="4394"/>
                    <a:pt x="8406" y="4311"/>
                  </a:cubicBezTo>
                  <a:lnTo>
                    <a:pt x="8406" y="3811"/>
                  </a:lnTo>
                  <a:cubicBezTo>
                    <a:pt x="8406" y="3727"/>
                    <a:pt x="8358" y="3632"/>
                    <a:pt x="8299" y="3596"/>
                  </a:cubicBezTo>
                  <a:lnTo>
                    <a:pt x="8299" y="1656"/>
                  </a:lnTo>
                  <a:cubicBezTo>
                    <a:pt x="8299" y="1060"/>
                    <a:pt x="7596" y="536"/>
                    <a:pt x="6394" y="239"/>
                  </a:cubicBezTo>
                  <a:cubicBezTo>
                    <a:pt x="6384" y="237"/>
                    <a:pt x="6375" y="237"/>
                    <a:pt x="6365" y="237"/>
                  </a:cubicBezTo>
                  <a:cubicBezTo>
                    <a:pt x="6284" y="237"/>
                    <a:pt x="6225" y="283"/>
                    <a:pt x="6203" y="358"/>
                  </a:cubicBezTo>
                  <a:cubicBezTo>
                    <a:pt x="6179" y="453"/>
                    <a:pt x="6227" y="524"/>
                    <a:pt x="6322" y="560"/>
                  </a:cubicBezTo>
                  <a:cubicBezTo>
                    <a:pt x="7346" y="810"/>
                    <a:pt x="7989" y="1239"/>
                    <a:pt x="7989" y="1667"/>
                  </a:cubicBezTo>
                  <a:cubicBezTo>
                    <a:pt x="7989" y="2001"/>
                    <a:pt x="7596" y="2346"/>
                    <a:pt x="6918" y="2596"/>
                  </a:cubicBezTo>
                  <a:cubicBezTo>
                    <a:pt x="6179" y="2882"/>
                    <a:pt x="5203" y="3025"/>
                    <a:pt x="4143" y="3025"/>
                  </a:cubicBezTo>
                  <a:cubicBezTo>
                    <a:pt x="3703" y="3025"/>
                    <a:pt x="3262" y="3001"/>
                    <a:pt x="2846" y="2941"/>
                  </a:cubicBezTo>
                  <a:cubicBezTo>
                    <a:pt x="2833" y="2938"/>
                    <a:pt x="2821" y="2936"/>
                    <a:pt x="2809" y="2936"/>
                  </a:cubicBezTo>
                  <a:cubicBezTo>
                    <a:pt x="2742" y="2936"/>
                    <a:pt x="2687" y="2991"/>
                    <a:pt x="2667" y="3072"/>
                  </a:cubicBezTo>
                  <a:cubicBezTo>
                    <a:pt x="2655" y="3156"/>
                    <a:pt x="2715" y="3239"/>
                    <a:pt x="2810" y="3251"/>
                  </a:cubicBezTo>
                  <a:cubicBezTo>
                    <a:pt x="3239" y="3311"/>
                    <a:pt x="3679" y="3334"/>
                    <a:pt x="4143" y="3334"/>
                  </a:cubicBezTo>
                  <a:cubicBezTo>
                    <a:pt x="5227" y="3334"/>
                    <a:pt x="6239" y="3168"/>
                    <a:pt x="7013" y="2870"/>
                  </a:cubicBezTo>
                  <a:cubicBezTo>
                    <a:pt x="7430" y="2715"/>
                    <a:pt x="7763" y="2525"/>
                    <a:pt x="7965" y="2310"/>
                  </a:cubicBezTo>
                  <a:lnTo>
                    <a:pt x="7965" y="3525"/>
                  </a:lnTo>
                  <a:lnTo>
                    <a:pt x="6751" y="3525"/>
                  </a:lnTo>
                  <a:cubicBezTo>
                    <a:pt x="6584" y="3525"/>
                    <a:pt x="6453" y="3668"/>
                    <a:pt x="6453" y="3822"/>
                  </a:cubicBezTo>
                  <a:lnTo>
                    <a:pt x="6453" y="4323"/>
                  </a:lnTo>
                  <a:cubicBezTo>
                    <a:pt x="6227" y="4406"/>
                    <a:pt x="6037" y="4525"/>
                    <a:pt x="5846" y="4680"/>
                  </a:cubicBezTo>
                  <a:lnTo>
                    <a:pt x="5406" y="4418"/>
                  </a:lnTo>
                  <a:cubicBezTo>
                    <a:pt x="5360" y="4395"/>
                    <a:pt x="5315" y="4387"/>
                    <a:pt x="5270" y="4387"/>
                  </a:cubicBezTo>
                  <a:cubicBezTo>
                    <a:pt x="5243" y="4387"/>
                    <a:pt x="5217" y="4390"/>
                    <a:pt x="5191" y="4394"/>
                  </a:cubicBezTo>
                  <a:cubicBezTo>
                    <a:pt x="5108" y="4406"/>
                    <a:pt x="5048" y="4465"/>
                    <a:pt x="5013" y="4525"/>
                  </a:cubicBezTo>
                  <a:lnTo>
                    <a:pt x="4334" y="5692"/>
                  </a:lnTo>
                  <a:cubicBezTo>
                    <a:pt x="4322" y="5704"/>
                    <a:pt x="4322" y="5716"/>
                    <a:pt x="4322" y="5727"/>
                  </a:cubicBezTo>
                  <a:lnTo>
                    <a:pt x="4132" y="5727"/>
                  </a:lnTo>
                  <a:cubicBezTo>
                    <a:pt x="3084" y="5727"/>
                    <a:pt x="2107" y="5585"/>
                    <a:pt x="1357" y="5299"/>
                  </a:cubicBezTo>
                  <a:cubicBezTo>
                    <a:pt x="679" y="5049"/>
                    <a:pt x="286" y="4704"/>
                    <a:pt x="286" y="4382"/>
                  </a:cubicBezTo>
                  <a:lnTo>
                    <a:pt x="286" y="2322"/>
                  </a:lnTo>
                  <a:cubicBezTo>
                    <a:pt x="643" y="2668"/>
                    <a:pt x="1274" y="2965"/>
                    <a:pt x="2131" y="3144"/>
                  </a:cubicBezTo>
                  <a:lnTo>
                    <a:pt x="2167" y="3144"/>
                  </a:lnTo>
                  <a:cubicBezTo>
                    <a:pt x="2238" y="3144"/>
                    <a:pt x="2298" y="3096"/>
                    <a:pt x="2322" y="3025"/>
                  </a:cubicBezTo>
                  <a:cubicBezTo>
                    <a:pt x="2334" y="2930"/>
                    <a:pt x="2286" y="2858"/>
                    <a:pt x="2203" y="2846"/>
                  </a:cubicBezTo>
                  <a:cubicBezTo>
                    <a:pt x="1036" y="2596"/>
                    <a:pt x="298" y="2132"/>
                    <a:pt x="298" y="1667"/>
                  </a:cubicBezTo>
                  <a:cubicBezTo>
                    <a:pt x="298" y="1346"/>
                    <a:pt x="679" y="1001"/>
                    <a:pt x="1369" y="751"/>
                  </a:cubicBezTo>
                  <a:cubicBezTo>
                    <a:pt x="2096" y="465"/>
                    <a:pt x="3072" y="322"/>
                    <a:pt x="4132" y="322"/>
                  </a:cubicBezTo>
                  <a:cubicBezTo>
                    <a:pt x="4667" y="322"/>
                    <a:pt x="5191" y="358"/>
                    <a:pt x="5679" y="441"/>
                  </a:cubicBezTo>
                  <a:cubicBezTo>
                    <a:pt x="5687" y="442"/>
                    <a:pt x="5695" y="443"/>
                    <a:pt x="5703" y="443"/>
                  </a:cubicBezTo>
                  <a:cubicBezTo>
                    <a:pt x="5786" y="443"/>
                    <a:pt x="5847" y="385"/>
                    <a:pt x="5858" y="298"/>
                  </a:cubicBezTo>
                  <a:cubicBezTo>
                    <a:pt x="5870" y="215"/>
                    <a:pt x="5810" y="143"/>
                    <a:pt x="5727" y="120"/>
                  </a:cubicBezTo>
                  <a:cubicBezTo>
                    <a:pt x="5215" y="36"/>
                    <a:pt x="4679" y="1"/>
                    <a:pt x="4132" y="1"/>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8" name="Google Shape;348;p12"/>
            <p:cNvSpPr/>
            <p:nvPr/>
          </p:nvSpPr>
          <p:spPr>
            <a:xfrm>
              <a:off x="6306652" y="2638748"/>
              <a:ext cx="59904" cy="59522"/>
            </a:xfrm>
            <a:custGeom>
              <a:rect b="b" l="l" r="r" t="t"/>
              <a:pathLst>
                <a:path extrusionOk="0" h="1870" w="1882">
                  <a:moveTo>
                    <a:pt x="941" y="310"/>
                  </a:moveTo>
                  <a:cubicBezTo>
                    <a:pt x="1287" y="310"/>
                    <a:pt x="1561" y="596"/>
                    <a:pt x="1561" y="929"/>
                  </a:cubicBezTo>
                  <a:cubicBezTo>
                    <a:pt x="1561" y="1274"/>
                    <a:pt x="1287" y="1560"/>
                    <a:pt x="941" y="1560"/>
                  </a:cubicBezTo>
                  <a:cubicBezTo>
                    <a:pt x="596" y="1560"/>
                    <a:pt x="310" y="1274"/>
                    <a:pt x="310" y="929"/>
                  </a:cubicBezTo>
                  <a:cubicBezTo>
                    <a:pt x="310" y="596"/>
                    <a:pt x="596" y="310"/>
                    <a:pt x="941" y="310"/>
                  </a:cubicBezTo>
                  <a:close/>
                  <a:moveTo>
                    <a:pt x="941" y="0"/>
                  </a:moveTo>
                  <a:cubicBezTo>
                    <a:pt x="418" y="0"/>
                    <a:pt x="1" y="417"/>
                    <a:pt x="1" y="929"/>
                  </a:cubicBezTo>
                  <a:cubicBezTo>
                    <a:pt x="1" y="1453"/>
                    <a:pt x="418" y="1870"/>
                    <a:pt x="941" y="1870"/>
                  </a:cubicBezTo>
                  <a:cubicBezTo>
                    <a:pt x="1465" y="1870"/>
                    <a:pt x="1882" y="1453"/>
                    <a:pt x="1882" y="929"/>
                  </a:cubicBezTo>
                  <a:cubicBezTo>
                    <a:pt x="1882" y="417"/>
                    <a:pt x="1465" y="0"/>
                    <a:pt x="941" y="0"/>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49" name="Google Shape;349;p12"/>
          <p:cNvSpPr txBox="1"/>
          <p:nvPr/>
        </p:nvSpPr>
        <p:spPr>
          <a:xfrm>
            <a:off x="1263400" y="2793185"/>
            <a:ext cx="1605000" cy="1192200"/>
          </a:xfrm>
          <a:prstGeom prst="rect">
            <a:avLst/>
          </a:prstGeom>
          <a:noFill/>
          <a:ln>
            <a:noFill/>
          </a:ln>
        </p:spPr>
        <p:txBody>
          <a:bodyPr anchorCtr="0" anchor="ctr" bIns="45700" lIns="91425" spcFirstLastPara="1" rIns="91425" wrap="square" tIns="45700">
            <a:noAutofit/>
          </a:bodyPr>
          <a:lstStyle/>
          <a:p>
            <a:pPr indent="-285750" lvl="0" marL="285750" marR="0" rtl="0" algn="l">
              <a:lnSpc>
                <a:spcPct val="100000"/>
              </a:lnSpc>
              <a:spcBef>
                <a:spcPts val="0"/>
              </a:spcBef>
              <a:spcAft>
                <a:spcPts val="0"/>
              </a:spcAft>
              <a:buClr>
                <a:schemeClr val="lt1"/>
              </a:buClr>
              <a:buSzPts val="1600"/>
              <a:buFont typeface="Courier New"/>
              <a:buChar char="o"/>
            </a:pPr>
            <a:r>
              <a:rPr b="1" i="0" lang="fr-FR" sz="1600" u="none" cap="none" strike="noStrike">
                <a:solidFill>
                  <a:schemeClr val="lt1"/>
                </a:solidFill>
                <a:latin typeface="Arial"/>
                <a:ea typeface="Arial"/>
                <a:cs typeface="Arial"/>
                <a:sym typeface="Arial"/>
              </a:rPr>
              <a:t> Rely on more data.</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lt1"/>
              </a:buClr>
              <a:buSzPts val="1600"/>
              <a:buFont typeface="Courier New"/>
              <a:buChar char="o"/>
            </a:pPr>
            <a:r>
              <a:rPr b="1" i="0" lang="fr-FR" sz="1600" u="none" cap="none" strike="noStrike">
                <a:solidFill>
                  <a:schemeClr val="lt1"/>
                </a:solidFill>
                <a:latin typeface="Arial"/>
                <a:ea typeface="Arial"/>
                <a:cs typeface="Arial"/>
                <a:sym typeface="Arial"/>
              </a:rPr>
              <a:t>Increase the number of sources</a:t>
            </a:r>
            <a:endParaRPr b="0" i="0" sz="1400" u="none" cap="none" strike="noStrike">
              <a:solidFill>
                <a:srgbClr val="000000"/>
              </a:solidFill>
              <a:latin typeface="Arial"/>
              <a:ea typeface="Arial"/>
              <a:cs typeface="Arial"/>
              <a:sym typeface="Arial"/>
            </a:endParaRPr>
          </a:p>
        </p:txBody>
      </p:sp>
      <p:sp>
        <p:nvSpPr>
          <p:cNvPr id="350" name="Google Shape;350;p12"/>
          <p:cNvSpPr/>
          <p:nvPr/>
        </p:nvSpPr>
        <p:spPr>
          <a:xfrm>
            <a:off x="4213488" y="1507377"/>
            <a:ext cx="925390" cy="769854"/>
          </a:xfrm>
          <a:custGeom>
            <a:rect b="b" l="l" r="r" t="t"/>
            <a:pathLst>
              <a:path extrusionOk="0" h="11270" w="11288">
                <a:moveTo>
                  <a:pt x="6049" y="351"/>
                </a:moveTo>
                <a:lnTo>
                  <a:pt x="6049" y="1149"/>
                </a:lnTo>
                <a:lnTo>
                  <a:pt x="5239" y="1149"/>
                </a:lnTo>
                <a:lnTo>
                  <a:pt x="5239" y="351"/>
                </a:lnTo>
                <a:close/>
                <a:moveTo>
                  <a:pt x="1167" y="5828"/>
                </a:moveTo>
                <a:lnTo>
                  <a:pt x="1167" y="6650"/>
                </a:lnTo>
                <a:lnTo>
                  <a:pt x="345" y="6650"/>
                </a:lnTo>
                <a:lnTo>
                  <a:pt x="345" y="5828"/>
                </a:lnTo>
                <a:close/>
                <a:moveTo>
                  <a:pt x="10954" y="5828"/>
                </a:moveTo>
                <a:lnTo>
                  <a:pt x="10954" y="6650"/>
                </a:lnTo>
                <a:lnTo>
                  <a:pt x="10132" y="6650"/>
                </a:lnTo>
                <a:lnTo>
                  <a:pt x="10132" y="5828"/>
                </a:lnTo>
                <a:close/>
                <a:moveTo>
                  <a:pt x="1442" y="0"/>
                </a:moveTo>
                <a:cubicBezTo>
                  <a:pt x="1273" y="0"/>
                  <a:pt x="1100" y="58"/>
                  <a:pt x="953" y="185"/>
                </a:cubicBezTo>
                <a:cubicBezTo>
                  <a:pt x="726" y="375"/>
                  <a:pt x="643" y="709"/>
                  <a:pt x="726" y="971"/>
                </a:cubicBezTo>
                <a:cubicBezTo>
                  <a:pt x="755" y="1047"/>
                  <a:pt x="814" y="1085"/>
                  <a:pt x="885" y="1085"/>
                </a:cubicBezTo>
                <a:cubicBezTo>
                  <a:pt x="903" y="1085"/>
                  <a:pt x="922" y="1082"/>
                  <a:pt x="941" y="1078"/>
                </a:cubicBezTo>
                <a:cubicBezTo>
                  <a:pt x="1024" y="1042"/>
                  <a:pt x="1072" y="959"/>
                  <a:pt x="1036" y="863"/>
                </a:cubicBezTo>
                <a:cubicBezTo>
                  <a:pt x="953" y="601"/>
                  <a:pt x="1143" y="328"/>
                  <a:pt x="1429" y="328"/>
                </a:cubicBezTo>
                <a:cubicBezTo>
                  <a:pt x="1798" y="328"/>
                  <a:pt x="1977" y="792"/>
                  <a:pt x="1691" y="1042"/>
                </a:cubicBezTo>
                <a:cubicBezTo>
                  <a:pt x="1631" y="1112"/>
                  <a:pt x="1545" y="1140"/>
                  <a:pt x="1463" y="1140"/>
                </a:cubicBezTo>
                <a:cubicBezTo>
                  <a:pt x="1447" y="1140"/>
                  <a:pt x="1432" y="1139"/>
                  <a:pt x="1417" y="1137"/>
                </a:cubicBezTo>
                <a:cubicBezTo>
                  <a:pt x="1322" y="1137"/>
                  <a:pt x="1238" y="1197"/>
                  <a:pt x="1238" y="1280"/>
                </a:cubicBezTo>
                <a:cubicBezTo>
                  <a:pt x="1238" y="1375"/>
                  <a:pt x="1298" y="1459"/>
                  <a:pt x="1381" y="1459"/>
                </a:cubicBezTo>
                <a:cubicBezTo>
                  <a:pt x="1409" y="1462"/>
                  <a:pt x="1436" y="1464"/>
                  <a:pt x="1463" y="1464"/>
                </a:cubicBezTo>
                <a:cubicBezTo>
                  <a:pt x="1628" y="1464"/>
                  <a:pt x="1795" y="1403"/>
                  <a:pt x="1917" y="1280"/>
                </a:cubicBezTo>
                <a:cubicBezTo>
                  <a:pt x="2036" y="1185"/>
                  <a:pt x="2131" y="1042"/>
                  <a:pt x="2155" y="899"/>
                </a:cubicBezTo>
                <a:lnTo>
                  <a:pt x="3822" y="899"/>
                </a:lnTo>
                <a:cubicBezTo>
                  <a:pt x="3167" y="1149"/>
                  <a:pt x="2572" y="1542"/>
                  <a:pt x="2072" y="2042"/>
                </a:cubicBezTo>
                <a:cubicBezTo>
                  <a:pt x="1143" y="2971"/>
                  <a:pt x="619" y="4173"/>
                  <a:pt x="595" y="5471"/>
                </a:cubicBezTo>
                <a:lnTo>
                  <a:pt x="167" y="5471"/>
                </a:lnTo>
                <a:cubicBezTo>
                  <a:pt x="72" y="5471"/>
                  <a:pt x="0" y="5543"/>
                  <a:pt x="0" y="5626"/>
                </a:cubicBezTo>
                <a:lnTo>
                  <a:pt x="0" y="6793"/>
                </a:lnTo>
                <a:cubicBezTo>
                  <a:pt x="0" y="6876"/>
                  <a:pt x="72" y="6959"/>
                  <a:pt x="167" y="6959"/>
                </a:cubicBezTo>
                <a:lnTo>
                  <a:pt x="1322" y="6959"/>
                </a:lnTo>
                <a:cubicBezTo>
                  <a:pt x="1417" y="6959"/>
                  <a:pt x="1488" y="6876"/>
                  <a:pt x="1488" y="6793"/>
                </a:cubicBezTo>
                <a:lnTo>
                  <a:pt x="1488" y="5626"/>
                </a:lnTo>
                <a:cubicBezTo>
                  <a:pt x="1488" y="5543"/>
                  <a:pt x="1417" y="5471"/>
                  <a:pt x="1322" y="5471"/>
                </a:cubicBezTo>
                <a:lnTo>
                  <a:pt x="941" y="5471"/>
                </a:lnTo>
                <a:cubicBezTo>
                  <a:pt x="1012" y="3185"/>
                  <a:pt x="2703" y="1304"/>
                  <a:pt x="4906" y="959"/>
                </a:cubicBezTo>
                <a:lnTo>
                  <a:pt x="4906" y="1304"/>
                </a:lnTo>
                <a:cubicBezTo>
                  <a:pt x="4906" y="1387"/>
                  <a:pt x="4989" y="1459"/>
                  <a:pt x="5072" y="1459"/>
                </a:cubicBezTo>
                <a:lnTo>
                  <a:pt x="5406" y="1459"/>
                </a:lnTo>
                <a:cubicBezTo>
                  <a:pt x="5227" y="1518"/>
                  <a:pt x="5072" y="1661"/>
                  <a:pt x="5001" y="1852"/>
                </a:cubicBezTo>
                <a:lnTo>
                  <a:pt x="3513" y="5269"/>
                </a:lnTo>
                <a:cubicBezTo>
                  <a:pt x="3382" y="5566"/>
                  <a:pt x="3322" y="5888"/>
                  <a:pt x="3322" y="6197"/>
                </a:cubicBezTo>
                <a:cubicBezTo>
                  <a:pt x="3322" y="6793"/>
                  <a:pt x="3548" y="7340"/>
                  <a:pt x="3941" y="7793"/>
                </a:cubicBezTo>
                <a:cubicBezTo>
                  <a:pt x="3977" y="7817"/>
                  <a:pt x="4001" y="7852"/>
                  <a:pt x="4036" y="7900"/>
                </a:cubicBezTo>
                <a:lnTo>
                  <a:pt x="3643" y="7900"/>
                </a:lnTo>
                <a:cubicBezTo>
                  <a:pt x="3429" y="7900"/>
                  <a:pt x="3215" y="8031"/>
                  <a:pt x="3132" y="8233"/>
                </a:cubicBezTo>
                <a:cubicBezTo>
                  <a:pt x="3096" y="8329"/>
                  <a:pt x="3132" y="8412"/>
                  <a:pt x="3215" y="8460"/>
                </a:cubicBezTo>
                <a:cubicBezTo>
                  <a:pt x="3240" y="8469"/>
                  <a:pt x="3264" y="8473"/>
                  <a:pt x="3287" y="8473"/>
                </a:cubicBezTo>
                <a:cubicBezTo>
                  <a:pt x="3351" y="8473"/>
                  <a:pt x="3406" y="8438"/>
                  <a:pt x="3441" y="8376"/>
                </a:cubicBezTo>
                <a:cubicBezTo>
                  <a:pt x="3465" y="8281"/>
                  <a:pt x="3560" y="8221"/>
                  <a:pt x="3667" y="8221"/>
                </a:cubicBezTo>
                <a:lnTo>
                  <a:pt x="7632" y="8221"/>
                </a:lnTo>
                <a:cubicBezTo>
                  <a:pt x="7775" y="8221"/>
                  <a:pt x="7870" y="8329"/>
                  <a:pt x="7870" y="8460"/>
                </a:cubicBezTo>
                <a:lnTo>
                  <a:pt x="7870" y="9043"/>
                </a:lnTo>
                <a:cubicBezTo>
                  <a:pt x="7870" y="9174"/>
                  <a:pt x="7775" y="9281"/>
                  <a:pt x="7632" y="9281"/>
                </a:cubicBezTo>
                <a:lnTo>
                  <a:pt x="3632" y="9281"/>
                </a:lnTo>
                <a:cubicBezTo>
                  <a:pt x="3501" y="9281"/>
                  <a:pt x="3393" y="9174"/>
                  <a:pt x="3393" y="9043"/>
                </a:cubicBezTo>
                <a:lnTo>
                  <a:pt x="3393" y="8972"/>
                </a:lnTo>
                <a:cubicBezTo>
                  <a:pt x="3393" y="8876"/>
                  <a:pt x="3322" y="8805"/>
                  <a:pt x="3227" y="8805"/>
                </a:cubicBezTo>
                <a:cubicBezTo>
                  <a:pt x="3143" y="8805"/>
                  <a:pt x="3072" y="8876"/>
                  <a:pt x="3072" y="8972"/>
                </a:cubicBezTo>
                <a:lnTo>
                  <a:pt x="3072" y="9043"/>
                </a:lnTo>
                <a:cubicBezTo>
                  <a:pt x="3072" y="9353"/>
                  <a:pt x="3322" y="9603"/>
                  <a:pt x="3632" y="9603"/>
                </a:cubicBezTo>
                <a:lnTo>
                  <a:pt x="3691" y="9603"/>
                </a:lnTo>
                <a:lnTo>
                  <a:pt x="3691" y="11103"/>
                </a:lnTo>
                <a:cubicBezTo>
                  <a:pt x="3691" y="11198"/>
                  <a:pt x="3763" y="11269"/>
                  <a:pt x="3858" y="11269"/>
                </a:cubicBezTo>
                <a:lnTo>
                  <a:pt x="7382" y="11269"/>
                </a:lnTo>
                <a:cubicBezTo>
                  <a:pt x="7477" y="11269"/>
                  <a:pt x="7549" y="11198"/>
                  <a:pt x="7549" y="11103"/>
                </a:cubicBezTo>
                <a:lnTo>
                  <a:pt x="7549" y="10710"/>
                </a:lnTo>
                <a:cubicBezTo>
                  <a:pt x="7549" y="10615"/>
                  <a:pt x="7477" y="10543"/>
                  <a:pt x="7382" y="10543"/>
                </a:cubicBezTo>
                <a:cubicBezTo>
                  <a:pt x="7299" y="10543"/>
                  <a:pt x="7215" y="10615"/>
                  <a:pt x="7215" y="10710"/>
                </a:cubicBezTo>
                <a:lnTo>
                  <a:pt x="7215" y="10948"/>
                </a:lnTo>
                <a:lnTo>
                  <a:pt x="4024" y="10948"/>
                </a:lnTo>
                <a:lnTo>
                  <a:pt x="4024" y="9603"/>
                </a:lnTo>
                <a:lnTo>
                  <a:pt x="7215" y="9603"/>
                </a:lnTo>
                <a:lnTo>
                  <a:pt x="7215" y="10031"/>
                </a:lnTo>
                <a:cubicBezTo>
                  <a:pt x="7215" y="10126"/>
                  <a:pt x="7299" y="10198"/>
                  <a:pt x="7382" y="10198"/>
                </a:cubicBezTo>
                <a:cubicBezTo>
                  <a:pt x="7477" y="10198"/>
                  <a:pt x="7549" y="10126"/>
                  <a:pt x="7549" y="10031"/>
                </a:cubicBezTo>
                <a:lnTo>
                  <a:pt x="7549" y="9603"/>
                </a:lnTo>
                <a:lnTo>
                  <a:pt x="7608" y="9603"/>
                </a:lnTo>
                <a:cubicBezTo>
                  <a:pt x="7918" y="9603"/>
                  <a:pt x="8168" y="9353"/>
                  <a:pt x="8168" y="9043"/>
                </a:cubicBezTo>
                <a:lnTo>
                  <a:pt x="8168" y="8460"/>
                </a:lnTo>
                <a:cubicBezTo>
                  <a:pt x="8168" y="8150"/>
                  <a:pt x="7918" y="7900"/>
                  <a:pt x="7608" y="7900"/>
                </a:cubicBezTo>
                <a:lnTo>
                  <a:pt x="7239" y="7900"/>
                </a:lnTo>
                <a:cubicBezTo>
                  <a:pt x="7453" y="7686"/>
                  <a:pt x="7632" y="7436"/>
                  <a:pt x="7751" y="7150"/>
                </a:cubicBezTo>
                <a:cubicBezTo>
                  <a:pt x="7799" y="7067"/>
                  <a:pt x="7751" y="6971"/>
                  <a:pt x="7668" y="6924"/>
                </a:cubicBezTo>
                <a:cubicBezTo>
                  <a:pt x="7643" y="6915"/>
                  <a:pt x="7620" y="6910"/>
                  <a:pt x="7598" y="6910"/>
                </a:cubicBezTo>
                <a:cubicBezTo>
                  <a:pt x="7532" y="6910"/>
                  <a:pt x="7477" y="6948"/>
                  <a:pt x="7442" y="7019"/>
                </a:cubicBezTo>
                <a:cubicBezTo>
                  <a:pt x="7275" y="7388"/>
                  <a:pt x="7013" y="7686"/>
                  <a:pt x="6680" y="7900"/>
                </a:cubicBezTo>
                <a:lnTo>
                  <a:pt x="4572" y="7900"/>
                </a:lnTo>
                <a:cubicBezTo>
                  <a:pt x="4001" y="7555"/>
                  <a:pt x="3632" y="6912"/>
                  <a:pt x="3632" y="6209"/>
                </a:cubicBezTo>
                <a:cubicBezTo>
                  <a:pt x="3632" y="5947"/>
                  <a:pt x="3691" y="5674"/>
                  <a:pt x="3798" y="5423"/>
                </a:cubicBezTo>
                <a:lnTo>
                  <a:pt x="5287" y="2006"/>
                </a:lnTo>
                <a:cubicBezTo>
                  <a:pt x="5310" y="1911"/>
                  <a:pt x="5370" y="1852"/>
                  <a:pt x="5453" y="1828"/>
                </a:cubicBezTo>
                <a:lnTo>
                  <a:pt x="5453" y="5114"/>
                </a:lnTo>
                <a:cubicBezTo>
                  <a:pt x="5072" y="5173"/>
                  <a:pt x="4775" y="5423"/>
                  <a:pt x="4656" y="5781"/>
                </a:cubicBezTo>
                <a:cubicBezTo>
                  <a:pt x="4632" y="5876"/>
                  <a:pt x="4679" y="5959"/>
                  <a:pt x="4763" y="5995"/>
                </a:cubicBezTo>
                <a:cubicBezTo>
                  <a:pt x="4779" y="5999"/>
                  <a:pt x="4795" y="6001"/>
                  <a:pt x="4811" y="6001"/>
                </a:cubicBezTo>
                <a:cubicBezTo>
                  <a:pt x="4886" y="6001"/>
                  <a:pt x="4947" y="5957"/>
                  <a:pt x="4977" y="5888"/>
                </a:cubicBezTo>
                <a:cubicBezTo>
                  <a:pt x="5085" y="5573"/>
                  <a:pt x="5349" y="5427"/>
                  <a:pt x="5614" y="5427"/>
                </a:cubicBezTo>
                <a:cubicBezTo>
                  <a:pt x="5930" y="5427"/>
                  <a:pt x="6247" y="5636"/>
                  <a:pt x="6299" y="6019"/>
                </a:cubicBezTo>
                <a:lnTo>
                  <a:pt x="6299" y="6114"/>
                </a:lnTo>
                <a:cubicBezTo>
                  <a:pt x="6299" y="6537"/>
                  <a:pt x="5951" y="6795"/>
                  <a:pt x="5605" y="6795"/>
                </a:cubicBezTo>
                <a:cubicBezTo>
                  <a:pt x="5356" y="6795"/>
                  <a:pt x="5108" y="6662"/>
                  <a:pt x="4989" y="6364"/>
                </a:cubicBezTo>
                <a:cubicBezTo>
                  <a:pt x="4962" y="6293"/>
                  <a:pt x="4903" y="6255"/>
                  <a:pt x="4835" y="6255"/>
                </a:cubicBezTo>
                <a:cubicBezTo>
                  <a:pt x="4811" y="6255"/>
                  <a:pt x="4787" y="6260"/>
                  <a:pt x="4763" y="6269"/>
                </a:cubicBezTo>
                <a:cubicBezTo>
                  <a:pt x="4679" y="6305"/>
                  <a:pt x="4632" y="6412"/>
                  <a:pt x="4679" y="6495"/>
                </a:cubicBezTo>
                <a:cubicBezTo>
                  <a:pt x="4810" y="6805"/>
                  <a:pt x="5072" y="7043"/>
                  <a:pt x="5418" y="7126"/>
                </a:cubicBezTo>
                <a:cubicBezTo>
                  <a:pt x="5483" y="7138"/>
                  <a:pt x="5548" y="7144"/>
                  <a:pt x="5612" y="7144"/>
                </a:cubicBezTo>
                <a:cubicBezTo>
                  <a:pt x="6166" y="7144"/>
                  <a:pt x="6644" y="6702"/>
                  <a:pt x="6644" y="6126"/>
                </a:cubicBezTo>
                <a:cubicBezTo>
                  <a:pt x="6644" y="5590"/>
                  <a:pt x="6239" y="5197"/>
                  <a:pt x="5787" y="5126"/>
                </a:cubicBezTo>
                <a:lnTo>
                  <a:pt x="5787" y="1840"/>
                </a:lnTo>
                <a:cubicBezTo>
                  <a:pt x="5870" y="1864"/>
                  <a:pt x="5929" y="1947"/>
                  <a:pt x="5953" y="2018"/>
                </a:cubicBezTo>
                <a:lnTo>
                  <a:pt x="7442" y="5459"/>
                </a:lnTo>
                <a:cubicBezTo>
                  <a:pt x="7573" y="5769"/>
                  <a:pt x="7632" y="6114"/>
                  <a:pt x="7596" y="6447"/>
                </a:cubicBezTo>
                <a:cubicBezTo>
                  <a:pt x="7573" y="6543"/>
                  <a:pt x="7656" y="6626"/>
                  <a:pt x="7739" y="6626"/>
                </a:cubicBezTo>
                <a:cubicBezTo>
                  <a:pt x="7750" y="6629"/>
                  <a:pt x="7762" y="6630"/>
                  <a:pt x="7772" y="6630"/>
                </a:cubicBezTo>
                <a:cubicBezTo>
                  <a:pt x="7853" y="6630"/>
                  <a:pt x="7918" y="6557"/>
                  <a:pt x="7918" y="6483"/>
                </a:cubicBezTo>
                <a:cubicBezTo>
                  <a:pt x="7965" y="6090"/>
                  <a:pt x="7906" y="5697"/>
                  <a:pt x="7739" y="5316"/>
                </a:cubicBezTo>
                <a:lnTo>
                  <a:pt x="6251" y="1887"/>
                </a:lnTo>
                <a:cubicBezTo>
                  <a:pt x="6180" y="1709"/>
                  <a:pt x="6025" y="1566"/>
                  <a:pt x="5846" y="1494"/>
                </a:cubicBezTo>
                <a:lnTo>
                  <a:pt x="6180" y="1494"/>
                </a:lnTo>
                <a:cubicBezTo>
                  <a:pt x="6263" y="1494"/>
                  <a:pt x="6346" y="1423"/>
                  <a:pt x="6346" y="1328"/>
                </a:cubicBezTo>
                <a:lnTo>
                  <a:pt x="6346" y="994"/>
                </a:lnTo>
                <a:cubicBezTo>
                  <a:pt x="8549" y="1328"/>
                  <a:pt x="10240" y="3221"/>
                  <a:pt x="10311" y="5495"/>
                </a:cubicBezTo>
                <a:lnTo>
                  <a:pt x="9930" y="5495"/>
                </a:lnTo>
                <a:cubicBezTo>
                  <a:pt x="9835" y="5495"/>
                  <a:pt x="9763" y="5578"/>
                  <a:pt x="9763" y="5662"/>
                </a:cubicBezTo>
                <a:lnTo>
                  <a:pt x="9763" y="6828"/>
                </a:lnTo>
                <a:cubicBezTo>
                  <a:pt x="9763" y="6912"/>
                  <a:pt x="9835" y="6983"/>
                  <a:pt x="9930" y="6983"/>
                </a:cubicBezTo>
                <a:lnTo>
                  <a:pt x="11085" y="6983"/>
                </a:lnTo>
                <a:cubicBezTo>
                  <a:pt x="11180" y="6983"/>
                  <a:pt x="11252" y="6912"/>
                  <a:pt x="11252" y="6828"/>
                </a:cubicBezTo>
                <a:lnTo>
                  <a:pt x="11252" y="5662"/>
                </a:lnTo>
                <a:cubicBezTo>
                  <a:pt x="11287" y="5554"/>
                  <a:pt x="11204" y="5483"/>
                  <a:pt x="11121" y="5483"/>
                </a:cubicBezTo>
                <a:lnTo>
                  <a:pt x="10692" y="5483"/>
                </a:lnTo>
                <a:cubicBezTo>
                  <a:pt x="10656" y="4185"/>
                  <a:pt x="10132" y="2983"/>
                  <a:pt x="9216" y="2054"/>
                </a:cubicBezTo>
                <a:cubicBezTo>
                  <a:pt x="8704" y="1554"/>
                  <a:pt x="8108" y="1161"/>
                  <a:pt x="7453" y="911"/>
                </a:cubicBezTo>
                <a:lnTo>
                  <a:pt x="9120" y="911"/>
                </a:lnTo>
                <a:cubicBezTo>
                  <a:pt x="9204" y="1244"/>
                  <a:pt x="9501" y="1483"/>
                  <a:pt x="9835" y="1483"/>
                </a:cubicBezTo>
                <a:cubicBezTo>
                  <a:pt x="10240" y="1483"/>
                  <a:pt x="10585" y="1149"/>
                  <a:pt x="10585" y="732"/>
                </a:cubicBezTo>
                <a:cubicBezTo>
                  <a:pt x="10585" y="447"/>
                  <a:pt x="10418" y="197"/>
                  <a:pt x="10180" y="78"/>
                </a:cubicBezTo>
                <a:cubicBezTo>
                  <a:pt x="10155" y="63"/>
                  <a:pt x="10128" y="56"/>
                  <a:pt x="10102" y="56"/>
                </a:cubicBezTo>
                <a:cubicBezTo>
                  <a:pt x="10043" y="56"/>
                  <a:pt x="9987" y="91"/>
                  <a:pt x="9954" y="149"/>
                </a:cubicBezTo>
                <a:cubicBezTo>
                  <a:pt x="9918" y="244"/>
                  <a:pt x="9942" y="328"/>
                  <a:pt x="10037" y="375"/>
                </a:cubicBezTo>
                <a:cubicBezTo>
                  <a:pt x="10168" y="447"/>
                  <a:pt x="10251" y="590"/>
                  <a:pt x="10251" y="732"/>
                </a:cubicBezTo>
                <a:cubicBezTo>
                  <a:pt x="10251" y="959"/>
                  <a:pt x="10073" y="1137"/>
                  <a:pt x="9859" y="1137"/>
                </a:cubicBezTo>
                <a:cubicBezTo>
                  <a:pt x="9632" y="1137"/>
                  <a:pt x="9454" y="959"/>
                  <a:pt x="9454" y="732"/>
                </a:cubicBezTo>
                <a:cubicBezTo>
                  <a:pt x="9454" y="613"/>
                  <a:pt x="9489" y="506"/>
                  <a:pt x="9585" y="435"/>
                </a:cubicBezTo>
                <a:cubicBezTo>
                  <a:pt x="9656" y="375"/>
                  <a:pt x="9656" y="268"/>
                  <a:pt x="9597" y="197"/>
                </a:cubicBezTo>
                <a:cubicBezTo>
                  <a:pt x="9565" y="159"/>
                  <a:pt x="9521" y="141"/>
                  <a:pt x="9476" y="141"/>
                </a:cubicBezTo>
                <a:cubicBezTo>
                  <a:pt x="9435" y="141"/>
                  <a:pt x="9393" y="156"/>
                  <a:pt x="9358" y="185"/>
                </a:cubicBezTo>
                <a:cubicBezTo>
                  <a:pt x="9239" y="292"/>
                  <a:pt x="9168" y="423"/>
                  <a:pt x="9120" y="566"/>
                </a:cubicBezTo>
                <a:lnTo>
                  <a:pt x="6370" y="566"/>
                </a:lnTo>
                <a:lnTo>
                  <a:pt x="6370" y="173"/>
                </a:lnTo>
                <a:cubicBezTo>
                  <a:pt x="6370" y="78"/>
                  <a:pt x="6299" y="6"/>
                  <a:pt x="6203" y="6"/>
                </a:cubicBezTo>
                <a:lnTo>
                  <a:pt x="5072" y="6"/>
                </a:lnTo>
                <a:cubicBezTo>
                  <a:pt x="4989" y="6"/>
                  <a:pt x="4906" y="78"/>
                  <a:pt x="4906" y="173"/>
                </a:cubicBezTo>
                <a:lnTo>
                  <a:pt x="4906" y="566"/>
                </a:lnTo>
                <a:lnTo>
                  <a:pt x="2155" y="566"/>
                </a:lnTo>
                <a:cubicBezTo>
                  <a:pt x="2077" y="214"/>
                  <a:pt x="1767" y="0"/>
                  <a:pt x="144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1" name="Google Shape;351;p12"/>
          <p:cNvSpPr txBox="1"/>
          <p:nvPr/>
        </p:nvSpPr>
        <p:spPr>
          <a:xfrm>
            <a:off x="3566677" y="2451079"/>
            <a:ext cx="2217000" cy="3819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accent2"/>
              </a:buClr>
              <a:buSzPts val="1600"/>
              <a:buFont typeface="Montserrat ExtraBold"/>
              <a:buNone/>
            </a:pPr>
            <a:r>
              <a:rPr b="0" i="0" lang="fr-FR" sz="1400" u="none" cap="none" strike="noStrike">
                <a:solidFill>
                  <a:schemeClr val="accent2"/>
                </a:solidFill>
                <a:latin typeface="Montserrat ExtraBold"/>
                <a:ea typeface="Montserrat ExtraBold"/>
                <a:cs typeface="Montserrat ExtraBold"/>
                <a:sym typeface="Montserrat ExtraBold"/>
              </a:rPr>
              <a:t>Modelling</a:t>
            </a:r>
            <a:endParaRPr b="0" i="0" sz="1400" u="none" cap="none" strike="noStrike">
              <a:solidFill>
                <a:srgbClr val="000000"/>
              </a:solidFill>
              <a:latin typeface="Arial"/>
              <a:ea typeface="Arial"/>
              <a:cs typeface="Arial"/>
              <a:sym typeface="Arial"/>
            </a:endParaRPr>
          </a:p>
        </p:txBody>
      </p:sp>
      <p:sp>
        <p:nvSpPr>
          <p:cNvPr id="352" name="Google Shape;352;p12"/>
          <p:cNvSpPr txBox="1"/>
          <p:nvPr/>
        </p:nvSpPr>
        <p:spPr>
          <a:xfrm>
            <a:off x="3893505" y="2832979"/>
            <a:ext cx="2495100" cy="1551600"/>
          </a:xfrm>
          <a:prstGeom prst="rect">
            <a:avLst/>
          </a:prstGeom>
          <a:noFill/>
          <a:ln>
            <a:noFill/>
          </a:ln>
        </p:spPr>
        <p:txBody>
          <a:bodyPr anchorCtr="0" anchor="ctr" bIns="45700" lIns="91425" spcFirstLastPara="1" rIns="91425" wrap="square" tIns="45700">
            <a:noAutofit/>
          </a:bodyPr>
          <a:lstStyle/>
          <a:p>
            <a:pPr indent="-285750" lvl="0" marL="285750" marR="0" rtl="0" algn="l">
              <a:lnSpc>
                <a:spcPct val="100000"/>
              </a:lnSpc>
              <a:spcBef>
                <a:spcPts val="0"/>
              </a:spcBef>
              <a:spcAft>
                <a:spcPts val="0"/>
              </a:spcAft>
              <a:buClr>
                <a:schemeClr val="lt1"/>
              </a:buClr>
              <a:buSzPts val="1600"/>
              <a:buFont typeface="Courier New"/>
              <a:buChar char="o"/>
            </a:pPr>
            <a:r>
              <a:rPr b="1" i="0" lang="fr-FR" sz="1600" u="none" cap="none" strike="noStrike">
                <a:solidFill>
                  <a:schemeClr val="lt1"/>
                </a:solidFill>
                <a:latin typeface="Arial"/>
                <a:ea typeface="Arial"/>
                <a:cs typeface="Arial"/>
                <a:sym typeface="Arial"/>
              </a:rPr>
              <a:t>Add LSTM Model for stock price prediction.</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lt1"/>
              </a:buClr>
              <a:buSzPts val="1600"/>
              <a:buFont typeface="Courier New"/>
              <a:buChar char="o"/>
            </a:pPr>
            <a:r>
              <a:rPr b="1" i="0" lang="fr-FR" sz="1600" u="none" cap="none" strike="noStrike">
                <a:solidFill>
                  <a:schemeClr val="lt1"/>
                </a:solidFill>
                <a:latin typeface="Arial"/>
                <a:ea typeface="Arial"/>
                <a:cs typeface="Arial"/>
                <a:sym typeface="Arial"/>
              </a:rPr>
              <a:t>Add Time Series model (Facebook Prophet)</a:t>
            </a:r>
            <a:endParaRPr b="0" i="0" sz="1400" u="none" cap="none" strike="noStrike">
              <a:solidFill>
                <a:srgbClr val="000000"/>
              </a:solidFill>
              <a:latin typeface="Arial"/>
              <a:ea typeface="Arial"/>
              <a:cs typeface="Arial"/>
              <a:sym typeface="Arial"/>
            </a:endParaRPr>
          </a:p>
        </p:txBody>
      </p:sp>
    </p:spTree>
  </p:cSld>
  <p:clrMapOvr>
    <a:masterClrMapping/>
  </p:clrMapOvr>
  <p:transition spd="slow">
    <p:fade/>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346"/>
                                        </p:tgtEl>
                                        <p:attrNameLst>
                                          <p:attrName>style.visibility</p:attrName>
                                        </p:attrNameLst>
                                      </p:cBhvr>
                                      <p:to>
                                        <p:strVal val="visible"/>
                                      </p:to>
                                    </p:set>
                                    <p:anim calcmode="lin" valueType="num">
                                      <p:cBhvr additive="base">
                                        <p:cTn dur="500"/>
                                        <p:tgtEl>
                                          <p:spTgt spid="346"/>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345"/>
                                        </p:tgtEl>
                                        <p:attrNameLst>
                                          <p:attrName>style.visibility</p:attrName>
                                        </p:attrNameLst>
                                      </p:cBhvr>
                                      <p:to>
                                        <p:strVal val="visible"/>
                                      </p:to>
                                    </p:set>
                                    <p:anim calcmode="lin" valueType="num">
                                      <p:cBhvr additive="base">
                                        <p:cTn dur="500"/>
                                        <p:tgtEl>
                                          <p:spTgt spid="345"/>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349"/>
                                        </p:tgtEl>
                                        <p:attrNameLst>
                                          <p:attrName>style.visibility</p:attrName>
                                        </p:attrNameLst>
                                      </p:cBhvr>
                                      <p:to>
                                        <p:strVal val="visible"/>
                                      </p:to>
                                    </p:set>
                                    <p:anim calcmode="lin" valueType="num">
                                      <p:cBhvr additive="base">
                                        <p:cTn dur="500"/>
                                        <p:tgtEl>
                                          <p:spTgt spid="349"/>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350"/>
                                        </p:tgtEl>
                                        <p:attrNameLst>
                                          <p:attrName>style.visibility</p:attrName>
                                        </p:attrNameLst>
                                      </p:cBhvr>
                                      <p:to>
                                        <p:strVal val="visible"/>
                                      </p:to>
                                    </p:set>
                                    <p:anim calcmode="lin" valueType="num">
                                      <p:cBhvr additive="base">
                                        <p:cTn dur="500"/>
                                        <p:tgtEl>
                                          <p:spTgt spid="350"/>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351"/>
                                        </p:tgtEl>
                                        <p:attrNameLst>
                                          <p:attrName>style.visibility</p:attrName>
                                        </p:attrNameLst>
                                      </p:cBhvr>
                                      <p:to>
                                        <p:strVal val="visible"/>
                                      </p:to>
                                    </p:set>
                                    <p:anim calcmode="lin" valueType="num">
                                      <p:cBhvr additive="base">
                                        <p:cTn dur="500"/>
                                        <p:tgtEl>
                                          <p:spTgt spid="351"/>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352"/>
                                        </p:tgtEl>
                                        <p:attrNameLst>
                                          <p:attrName>style.visibility</p:attrName>
                                        </p:attrNameLst>
                                      </p:cBhvr>
                                      <p:to>
                                        <p:strVal val="visible"/>
                                      </p:to>
                                    </p:set>
                                    <p:anim calcmode="lin" valueType="num">
                                      <p:cBhvr additive="base">
                                        <p:cTn dur="500"/>
                                        <p:tgtEl>
                                          <p:spTgt spid="352"/>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343"/>
                                        </p:tgtEl>
                                        <p:attrNameLst>
                                          <p:attrName>style.visibility</p:attrName>
                                        </p:attrNameLst>
                                      </p:cBhvr>
                                      <p:to>
                                        <p:strVal val="visible"/>
                                      </p:to>
                                    </p:set>
                                    <p:anim calcmode="lin" valueType="num">
                                      <p:cBhvr additive="base">
                                        <p:cTn dur="500"/>
                                        <p:tgtEl>
                                          <p:spTgt spid="343"/>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331"/>
                                        </p:tgtEl>
                                        <p:attrNameLst>
                                          <p:attrName>style.visibility</p:attrName>
                                        </p:attrNameLst>
                                      </p:cBhvr>
                                      <p:to>
                                        <p:strVal val="visible"/>
                                      </p:to>
                                    </p:set>
                                    <p:anim calcmode="lin" valueType="num">
                                      <p:cBhvr additive="base">
                                        <p:cTn dur="500"/>
                                        <p:tgtEl>
                                          <p:spTgt spid="331"/>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330"/>
                                        </p:tgtEl>
                                        <p:attrNameLst>
                                          <p:attrName>style.visibility</p:attrName>
                                        </p:attrNameLst>
                                      </p:cBhvr>
                                      <p:to>
                                        <p:strVal val="visible"/>
                                      </p:to>
                                    </p:set>
                                    <p:anim calcmode="lin" valueType="num">
                                      <p:cBhvr additive="base">
                                        <p:cTn dur="500"/>
                                        <p:tgtEl>
                                          <p:spTgt spid="330"/>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13"/>
          <p:cNvSpPr/>
          <p:nvPr/>
        </p:nvSpPr>
        <p:spPr>
          <a:xfrm>
            <a:off x="492045" y="0"/>
            <a:ext cx="299744" cy="1234986"/>
          </a:xfrm>
          <a:custGeom>
            <a:rect b="b" l="l" r="r" t="t"/>
            <a:pathLst>
              <a:path extrusionOk="0" fill="none" h="48082" w="11670">
                <a:moveTo>
                  <a:pt x="11599" y="0"/>
                </a:moveTo>
                <a:lnTo>
                  <a:pt x="11670" y="21647"/>
                </a:lnTo>
                <a:lnTo>
                  <a:pt x="1" y="34388"/>
                </a:lnTo>
                <a:lnTo>
                  <a:pt x="1" y="48081"/>
                </a:lnTo>
                <a:lnTo>
                  <a:pt x="6097" y="48081"/>
                </a:lnTo>
              </a:path>
            </a:pathLst>
          </a:custGeom>
          <a:solidFill>
            <a:schemeClr val="lt1"/>
          </a:solidFill>
          <a:ln cap="flat" cmpd="sng" w="19050">
            <a:solidFill>
              <a:schemeClr val="lt1"/>
            </a:solidFill>
            <a:prstDash val="solid"/>
            <a:miter lim="23814"/>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58" name="Google Shape;358;p13"/>
          <p:cNvGrpSpPr/>
          <p:nvPr/>
        </p:nvGrpSpPr>
        <p:grpSpPr>
          <a:xfrm>
            <a:off x="629692" y="1105264"/>
            <a:ext cx="144992" cy="269769"/>
            <a:chOff x="629692" y="1105264"/>
            <a:chExt cx="144992" cy="269769"/>
          </a:xfrm>
        </p:grpSpPr>
        <p:sp>
          <p:nvSpPr>
            <p:cNvPr id="359" name="Google Shape;359;p13"/>
            <p:cNvSpPr/>
            <p:nvPr/>
          </p:nvSpPr>
          <p:spPr>
            <a:xfrm>
              <a:off x="629692" y="1105264"/>
              <a:ext cx="144992" cy="135206"/>
            </a:xfrm>
            <a:custGeom>
              <a:rect b="b" l="l" r="r" t="t"/>
              <a:pathLst>
                <a:path extrusionOk="0" fill="none" h="5264" w="5645">
                  <a:moveTo>
                    <a:pt x="0" y="5264"/>
                  </a:moveTo>
                  <a:lnTo>
                    <a:pt x="5644" y="1"/>
                  </a:lnTo>
                </a:path>
              </a:pathLst>
            </a:custGeom>
            <a:solidFill>
              <a:schemeClr val="lt1"/>
            </a:solidFill>
            <a:ln cap="flat" cmpd="sng" w="22625">
              <a:solidFill>
                <a:schemeClr val="lt1"/>
              </a:solidFill>
              <a:prstDash val="solid"/>
              <a:miter lim="23814"/>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0" name="Google Shape;360;p13"/>
            <p:cNvSpPr/>
            <p:nvPr/>
          </p:nvSpPr>
          <p:spPr>
            <a:xfrm>
              <a:off x="635188" y="1229450"/>
              <a:ext cx="135822" cy="145583"/>
            </a:xfrm>
            <a:custGeom>
              <a:rect b="b" l="l" r="r" t="t"/>
              <a:pathLst>
                <a:path extrusionOk="0" fill="none" h="5668" w="5288">
                  <a:moveTo>
                    <a:pt x="0" y="0"/>
                  </a:moveTo>
                  <a:lnTo>
                    <a:pt x="5287" y="5668"/>
                  </a:lnTo>
                </a:path>
              </a:pathLst>
            </a:custGeom>
            <a:solidFill>
              <a:schemeClr val="lt1"/>
            </a:solidFill>
            <a:ln cap="flat" cmpd="sng" w="22625">
              <a:solidFill>
                <a:schemeClr val="lt1"/>
              </a:solidFill>
              <a:prstDash val="solid"/>
              <a:miter lim="23814"/>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61" name="Google Shape;361;p13">
            <a:hlinkClick action="ppaction://hlinksldjump" r:id="rId3"/>
          </p:cNvPr>
          <p:cNvSpPr/>
          <p:nvPr/>
        </p:nvSpPr>
        <p:spPr>
          <a:xfrm>
            <a:off x="662726" y="431825"/>
            <a:ext cx="254100" cy="254100"/>
          </a:xfrm>
          <a:prstGeom prst="ellipse">
            <a:avLst/>
          </a:prstGeom>
          <a:solidFill>
            <a:schemeClr val="dk1"/>
          </a:solidFill>
          <a:ln cap="flat" cmpd="sng" w="28575">
            <a:solidFill>
              <a:schemeClr val="accent2"/>
            </a:solidFill>
            <a:prstDash val="solid"/>
            <a:round/>
            <a:headEnd len="sm" w="sm" type="none"/>
            <a:tailEnd len="sm" w="sm" type="none"/>
          </a:ln>
        </p:spPr>
        <p:txBody>
          <a:bodyPr anchorCtr="0" anchor="ctr" bIns="91425" lIns="0" spcFirstLastPara="1" rIns="0"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fr-FR" sz="1400" u="none" cap="none" strike="noStrike">
                <a:solidFill>
                  <a:schemeClr val="lt1"/>
                </a:solidFill>
                <a:latin typeface="Montserrat"/>
                <a:ea typeface="Montserrat"/>
                <a:cs typeface="Montserrat"/>
                <a:sym typeface="Montserrat"/>
              </a:rPr>
              <a:t>T</a:t>
            </a:r>
            <a:endParaRPr b="1" i="0" sz="1600" u="none" cap="none" strike="noStrike">
              <a:solidFill>
                <a:srgbClr val="000000"/>
              </a:solidFill>
              <a:latin typeface="Arial"/>
              <a:ea typeface="Arial"/>
              <a:cs typeface="Arial"/>
              <a:sym typeface="Arial"/>
            </a:endParaRPr>
          </a:p>
        </p:txBody>
      </p:sp>
      <p:sp>
        <p:nvSpPr>
          <p:cNvPr id="362" name="Google Shape;362;p13"/>
          <p:cNvSpPr/>
          <p:nvPr/>
        </p:nvSpPr>
        <p:spPr>
          <a:xfrm>
            <a:off x="404400" y="796152"/>
            <a:ext cx="175200" cy="175200"/>
          </a:xfrm>
          <a:prstGeom prst="ellipse">
            <a:avLst/>
          </a:prstGeom>
          <a:solidFill>
            <a:schemeClr val="dk1"/>
          </a:solidFill>
          <a:ln cap="flat" cmpd="sng" w="28575">
            <a:solidFill>
              <a:schemeClr val="accent2"/>
            </a:solidFill>
            <a:prstDash val="solid"/>
            <a:round/>
            <a:headEnd len="sm" w="sm" type="none"/>
            <a:tailEnd len="sm" w="sm" type="none"/>
          </a:ln>
        </p:spPr>
        <p:txBody>
          <a:bodyPr anchorCtr="0" anchor="ctr" bIns="91425" lIns="0" spcFirstLastPara="1" rIns="0"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1" i="0" lang="fr-FR" sz="1000" u="none" cap="none" strike="noStrike">
                <a:solidFill>
                  <a:schemeClr val="lt1"/>
                </a:solidFill>
                <a:latin typeface="Montserrat"/>
                <a:ea typeface="Montserrat"/>
                <a:cs typeface="Montserrat"/>
                <a:sym typeface="Montserrat"/>
              </a:rPr>
              <a:t>5</a:t>
            </a:r>
            <a:endParaRPr b="0" i="0" sz="1000" u="none" cap="none" strike="noStrike">
              <a:solidFill>
                <a:srgbClr val="000000"/>
              </a:solidFill>
              <a:latin typeface="Arial"/>
              <a:ea typeface="Arial"/>
              <a:cs typeface="Arial"/>
              <a:sym typeface="Arial"/>
            </a:endParaRPr>
          </a:p>
        </p:txBody>
      </p:sp>
      <p:sp>
        <p:nvSpPr>
          <p:cNvPr id="363" name="Google Shape;363;p13">
            <a:hlinkClick action="ppaction://hlinkshowjump?jump=previousslide"/>
          </p:cNvPr>
          <p:cNvSpPr/>
          <p:nvPr/>
        </p:nvSpPr>
        <p:spPr>
          <a:xfrm rot="10800000">
            <a:off x="745722" y="1066461"/>
            <a:ext cx="88200" cy="88200"/>
          </a:xfrm>
          <a:prstGeom prst="ellipse">
            <a:avLst/>
          </a:prstGeom>
          <a:solidFill>
            <a:schemeClr val="accent2"/>
          </a:solidFill>
          <a:ln cap="flat" cmpd="sng" w="28575">
            <a:solidFill>
              <a:schemeClr val="accent2"/>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200"/>
              <a:buFont typeface="Arial"/>
              <a:buNone/>
            </a:pPr>
            <a:r>
              <a:rPr b="0" i="0" lang="fr-FR" sz="1200" u="none" cap="none" strike="noStrike">
                <a:solidFill>
                  <a:schemeClr val="dk1"/>
                </a:solidFill>
                <a:latin typeface="Montserrat"/>
                <a:ea typeface="Montserrat"/>
                <a:cs typeface="Montserrat"/>
                <a:sym typeface="Montserrat"/>
              </a:rPr>
              <a:t>🠺</a:t>
            </a:r>
            <a:endParaRPr b="0" i="0" sz="1200" u="none" cap="none" strike="noStrike">
              <a:solidFill>
                <a:schemeClr val="dk1"/>
              </a:solidFill>
              <a:latin typeface="Montserrat"/>
              <a:ea typeface="Montserrat"/>
              <a:cs typeface="Montserrat"/>
              <a:sym typeface="Montserrat"/>
            </a:endParaRPr>
          </a:p>
        </p:txBody>
      </p:sp>
      <p:sp>
        <p:nvSpPr>
          <p:cNvPr id="364" name="Google Shape;364;p13">
            <a:hlinkClick action="ppaction://hlinkshowjump?jump=nextslide"/>
          </p:cNvPr>
          <p:cNvSpPr/>
          <p:nvPr/>
        </p:nvSpPr>
        <p:spPr>
          <a:xfrm>
            <a:off x="745525" y="1325689"/>
            <a:ext cx="88500" cy="88500"/>
          </a:xfrm>
          <a:prstGeom prst="ellipse">
            <a:avLst/>
          </a:prstGeom>
          <a:solidFill>
            <a:schemeClr val="accent2"/>
          </a:solidFill>
          <a:ln cap="flat" cmpd="sng" w="28575">
            <a:solidFill>
              <a:schemeClr val="accent2"/>
            </a:solidFill>
            <a:prstDash val="solid"/>
            <a:round/>
            <a:headEnd len="sm" w="sm" type="none"/>
            <a:tailEnd len="sm" w="sm" type="none"/>
          </a:ln>
        </p:spPr>
        <p:txBody>
          <a:bodyPr anchorCtr="0" anchor="ctr" bIns="91425" lIns="0"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fr-FR" sz="1200" u="none" cap="none" strike="noStrike">
                <a:solidFill>
                  <a:schemeClr val="dk1"/>
                </a:solidFill>
                <a:latin typeface="Montserrat"/>
                <a:ea typeface="Montserrat"/>
                <a:cs typeface="Montserrat"/>
                <a:sym typeface="Montserrat"/>
              </a:rPr>
              <a:t>🠺</a:t>
            </a:r>
            <a:endParaRPr b="0" i="0" sz="1200" u="none" cap="none" strike="noStrike">
              <a:solidFill>
                <a:schemeClr val="dk1"/>
              </a:solidFill>
              <a:latin typeface="Montserrat"/>
              <a:ea typeface="Montserrat"/>
              <a:cs typeface="Montserrat"/>
              <a:sym typeface="Montserrat"/>
            </a:endParaRPr>
          </a:p>
        </p:txBody>
      </p:sp>
      <p:sp>
        <p:nvSpPr>
          <p:cNvPr id="365" name="Google Shape;365;p13"/>
          <p:cNvSpPr txBox="1"/>
          <p:nvPr/>
        </p:nvSpPr>
        <p:spPr>
          <a:xfrm>
            <a:off x="1457161" y="1414189"/>
            <a:ext cx="6362700" cy="3188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2800"/>
              <a:buFont typeface="Montserrat ExtraBold"/>
              <a:buNone/>
            </a:pPr>
            <a:r>
              <a:rPr b="1" i="0" lang="fr-FR" sz="2800" u="none" cap="none" strike="noStrike">
                <a:solidFill>
                  <a:schemeClr val="lt1"/>
                </a:solidFill>
                <a:latin typeface="Arial"/>
                <a:ea typeface="Arial"/>
                <a:cs typeface="Arial"/>
                <a:sym typeface="Arial"/>
              </a:rPr>
              <a:t>“Chase the vision, not the money, the money will end up following you.”</a:t>
            </a:r>
            <a:endParaRPr b="1" i="0" sz="16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Clr>
                <a:schemeClr val="dk1"/>
              </a:buClr>
              <a:buSzPts val="2800"/>
              <a:buFont typeface="Montserrat ExtraBold"/>
              <a:buNone/>
            </a:pPr>
            <a:br>
              <a:rPr b="0" i="0" lang="fr-FR" sz="2000" u="none" cap="none" strike="noStrike">
                <a:solidFill>
                  <a:schemeClr val="accent1"/>
                </a:solidFill>
                <a:latin typeface="Montserrat ExtraBold"/>
                <a:ea typeface="Montserrat ExtraBold"/>
                <a:cs typeface="Montserrat ExtraBold"/>
                <a:sym typeface="Montserrat ExtraBold"/>
              </a:rPr>
            </a:br>
            <a:r>
              <a:rPr b="1" i="0" lang="fr-FR" sz="1800" u="none" cap="none" strike="noStrike">
                <a:solidFill>
                  <a:schemeClr val="lt1"/>
                </a:solidFill>
                <a:latin typeface="Arial"/>
                <a:ea typeface="Arial"/>
                <a:cs typeface="Arial"/>
                <a:sym typeface="Arial"/>
              </a:rPr>
              <a:t>Tony Hsieh. Zappos CEO</a:t>
            </a:r>
            <a:br>
              <a:rPr b="0" i="0" lang="fr-FR" sz="1400" u="none" cap="none" strike="noStrike">
                <a:solidFill>
                  <a:schemeClr val="accent1"/>
                </a:solidFill>
                <a:latin typeface="Montserrat ExtraBold"/>
                <a:ea typeface="Montserrat ExtraBold"/>
                <a:cs typeface="Montserrat ExtraBold"/>
                <a:sym typeface="Montserrat ExtraBold"/>
              </a:rPr>
            </a:br>
            <a:br>
              <a:rPr b="0" i="0" lang="fr-FR" sz="1400" u="none" cap="none" strike="noStrike">
                <a:solidFill>
                  <a:schemeClr val="accent1"/>
                </a:solidFill>
                <a:latin typeface="Montserrat ExtraBold"/>
                <a:ea typeface="Montserrat ExtraBold"/>
                <a:cs typeface="Montserrat ExtraBold"/>
                <a:sym typeface="Montserrat ExtraBold"/>
              </a:rPr>
            </a:br>
            <a:br>
              <a:rPr b="0" i="1" lang="fr-FR" sz="3200" u="none" cap="none" strike="noStrike">
                <a:solidFill>
                  <a:schemeClr val="accent1"/>
                </a:solidFill>
                <a:latin typeface="Montserrat ExtraBold"/>
                <a:ea typeface="Montserrat ExtraBold"/>
                <a:cs typeface="Montserrat ExtraBold"/>
                <a:sym typeface="Montserrat ExtraBold"/>
              </a:rPr>
            </a:br>
            <a:endParaRPr b="0" i="0" sz="3200" u="none" cap="none" strike="noStrike">
              <a:solidFill>
                <a:srgbClr val="FFFFFF"/>
              </a:solidFill>
              <a:latin typeface="Montserrat"/>
              <a:ea typeface="Montserrat"/>
              <a:cs typeface="Montserrat"/>
              <a:sym typeface="Montserrat"/>
            </a:endParaRPr>
          </a:p>
        </p:txBody>
      </p:sp>
      <p:sp>
        <p:nvSpPr>
          <p:cNvPr id="366" name="Google Shape;366;p1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fr-FR"/>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p14"/>
          <p:cNvSpPr txBox="1"/>
          <p:nvPr/>
        </p:nvSpPr>
        <p:spPr>
          <a:xfrm>
            <a:off x="3574823" y="0"/>
            <a:ext cx="1994354" cy="515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accent1"/>
              </a:buClr>
              <a:buSzPts val="2100"/>
              <a:buFont typeface="Montserrat ExtraBold"/>
              <a:buNone/>
            </a:pPr>
            <a:r>
              <a:rPr b="0" i="0" lang="fr-FR" sz="2100" u="none" cap="none" strike="noStrike">
                <a:solidFill>
                  <a:schemeClr val="accent1"/>
                </a:solidFill>
                <a:latin typeface="Montserrat ExtraBold"/>
                <a:ea typeface="Montserrat ExtraBold"/>
                <a:cs typeface="Montserrat ExtraBold"/>
                <a:sym typeface="Montserrat ExtraBold"/>
              </a:rPr>
              <a:t>Q &amp; A</a:t>
            </a:r>
            <a:endParaRPr b="0" i="0" sz="1400" u="none" cap="none" strike="noStrike">
              <a:solidFill>
                <a:srgbClr val="000000"/>
              </a:solidFill>
              <a:latin typeface="Arial"/>
              <a:ea typeface="Arial"/>
              <a:cs typeface="Arial"/>
              <a:sym typeface="Arial"/>
            </a:endParaRPr>
          </a:p>
        </p:txBody>
      </p:sp>
      <p:sp>
        <p:nvSpPr>
          <p:cNvPr id="372" name="Google Shape;372;p14"/>
          <p:cNvSpPr txBox="1"/>
          <p:nvPr/>
        </p:nvSpPr>
        <p:spPr>
          <a:xfrm>
            <a:off x="924674" y="2110085"/>
            <a:ext cx="7453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fr-FR" sz="2400" u="none" cap="none" strike="noStrike">
                <a:solidFill>
                  <a:schemeClr val="lt1"/>
                </a:solidFill>
                <a:latin typeface="Montserrat"/>
                <a:ea typeface="Montserrat"/>
                <a:cs typeface="Montserrat"/>
                <a:sym typeface="Montserrat"/>
              </a:rPr>
              <a:t>If you have any questions, now is the time!</a:t>
            </a:r>
            <a:endParaRPr b="1" i="0" sz="2400" u="none" cap="none" strike="noStrike">
              <a:solidFill>
                <a:schemeClr val="lt1"/>
              </a:solidFill>
              <a:latin typeface="Montserrat"/>
              <a:ea typeface="Montserrat"/>
              <a:cs typeface="Montserrat"/>
              <a:sym typeface="Montserrat"/>
            </a:endParaRPr>
          </a:p>
        </p:txBody>
      </p:sp>
      <p:sp>
        <p:nvSpPr>
          <p:cNvPr id="373" name="Google Shape;373;p14"/>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fr-FR"/>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15"/>
          <p:cNvSpPr txBox="1"/>
          <p:nvPr/>
        </p:nvSpPr>
        <p:spPr>
          <a:xfrm>
            <a:off x="266400" y="191125"/>
            <a:ext cx="4305600" cy="400200"/>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000"/>
              <a:buFont typeface="Arial"/>
              <a:buNone/>
            </a:pPr>
            <a:r>
              <a:rPr b="1" i="0" lang="fr-FR" sz="2000" u="none" cap="none" strike="noStrike">
                <a:solidFill>
                  <a:schemeClr val="lt1"/>
                </a:solidFill>
                <a:latin typeface="Arial"/>
                <a:ea typeface="Arial"/>
                <a:cs typeface="Arial"/>
                <a:sym typeface="Arial"/>
              </a:rPr>
              <a:t>ANNEXE 1: Gradient Boosting</a:t>
            </a:r>
            <a:endParaRPr b="1" i="0" sz="2000" u="none" cap="none" strike="noStrike">
              <a:solidFill>
                <a:srgbClr val="000000"/>
              </a:solidFill>
              <a:latin typeface="Arial"/>
              <a:ea typeface="Arial"/>
              <a:cs typeface="Arial"/>
              <a:sym typeface="Arial"/>
            </a:endParaRPr>
          </a:p>
        </p:txBody>
      </p:sp>
      <p:pic>
        <p:nvPicPr>
          <p:cNvPr id="379" name="Google Shape;379;p15"/>
          <p:cNvPicPr preferRelativeResize="0"/>
          <p:nvPr/>
        </p:nvPicPr>
        <p:blipFill rotWithShape="1">
          <a:blip r:embed="rId3">
            <a:alphaModFix/>
          </a:blip>
          <a:srcRect b="0" l="0" r="0" t="0"/>
          <a:stretch/>
        </p:blipFill>
        <p:spPr>
          <a:xfrm>
            <a:off x="0" y="1113600"/>
            <a:ext cx="5510650" cy="3314175"/>
          </a:xfrm>
          <a:prstGeom prst="rect">
            <a:avLst/>
          </a:prstGeom>
          <a:noFill/>
          <a:ln>
            <a:noFill/>
          </a:ln>
        </p:spPr>
      </p:pic>
      <p:pic>
        <p:nvPicPr>
          <p:cNvPr id="380" name="Google Shape;380;p15"/>
          <p:cNvPicPr preferRelativeResize="0"/>
          <p:nvPr/>
        </p:nvPicPr>
        <p:blipFill rotWithShape="1">
          <a:blip r:embed="rId4">
            <a:alphaModFix/>
          </a:blip>
          <a:srcRect b="0" l="0" r="0" t="0"/>
          <a:stretch/>
        </p:blipFill>
        <p:spPr>
          <a:xfrm>
            <a:off x="5756785" y="591325"/>
            <a:ext cx="3262315" cy="1980425"/>
          </a:xfrm>
          <a:prstGeom prst="rect">
            <a:avLst/>
          </a:prstGeom>
          <a:noFill/>
          <a:ln>
            <a:noFill/>
          </a:ln>
        </p:spPr>
      </p:pic>
      <p:pic>
        <p:nvPicPr>
          <p:cNvPr id="381" name="Google Shape;381;p15"/>
          <p:cNvPicPr preferRelativeResize="0"/>
          <p:nvPr/>
        </p:nvPicPr>
        <p:blipFill rotWithShape="1">
          <a:blip r:embed="rId5">
            <a:alphaModFix/>
          </a:blip>
          <a:srcRect b="0" l="0" r="0" t="0"/>
          <a:stretch/>
        </p:blipFill>
        <p:spPr>
          <a:xfrm>
            <a:off x="5756775" y="2765474"/>
            <a:ext cx="3262325" cy="2201350"/>
          </a:xfrm>
          <a:prstGeom prst="rect">
            <a:avLst/>
          </a:prstGeom>
          <a:noFill/>
          <a:ln>
            <a:noFill/>
          </a:ln>
        </p:spPr>
      </p:pic>
      <p:sp>
        <p:nvSpPr>
          <p:cNvPr id="382" name="Google Shape;382;p15"/>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fr-FR"/>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g104ba7aa233_4_0"/>
          <p:cNvSpPr/>
          <p:nvPr/>
        </p:nvSpPr>
        <p:spPr>
          <a:xfrm>
            <a:off x="492045" y="0"/>
            <a:ext cx="299744" cy="1234986"/>
          </a:xfrm>
          <a:custGeom>
            <a:rect b="b" l="l" r="r" t="t"/>
            <a:pathLst>
              <a:path extrusionOk="0" fill="none" h="48082" w="11670">
                <a:moveTo>
                  <a:pt x="11599" y="0"/>
                </a:moveTo>
                <a:lnTo>
                  <a:pt x="11670" y="21647"/>
                </a:lnTo>
                <a:lnTo>
                  <a:pt x="1" y="34388"/>
                </a:lnTo>
                <a:lnTo>
                  <a:pt x="1" y="48081"/>
                </a:lnTo>
                <a:lnTo>
                  <a:pt x="6097" y="48081"/>
                </a:lnTo>
              </a:path>
            </a:pathLst>
          </a:custGeom>
          <a:solidFill>
            <a:schemeClr val="lt1"/>
          </a:solidFill>
          <a:ln cap="flat" cmpd="sng" w="19050">
            <a:solidFill>
              <a:schemeClr val="lt1"/>
            </a:solidFill>
            <a:prstDash val="solid"/>
            <a:miter lim="23814"/>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88" name="Google Shape;388;g104ba7aa233_4_0"/>
          <p:cNvGrpSpPr/>
          <p:nvPr/>
        </p:nvGrpSpPr>
        <p:grpSpPr>
          <a:xfrm>
            <a:off x="629692" y="1105264"/>
            <a:ext cx="144992" cy="269769"/>
            <a:chOff x="629692" y="1105264"/>
            <a:chExt cx="144992" cy="269769"/>
          </a:xfrm>
        </p:grpSpPr>
        <p:sp>
          <p:nvSpPr>
            <p:cNvPr id="389" name="Google Shape;389;g104ba7aa233_4_0"/>
            <p:cNvSpPr/>
            <p:nvPr/>
          </p:nvSpPr>
          <p:spPr>
            <a:xfrm>
              <a:off x="629692" y="1105264"/>
              <a:ext cx="144992" cy="135206"/>
            </a:xfrm>
            <a:custGeom>
              <a:rect b="b" l="l" r="r" t="t"/>
              <a:pathLst>
                <a:path extrusionOk="0" fill="none" h="5264" w="5645">
                  <a:moveTo>
                    <a:pt x="0" y="5264"/>
                  </a:moveTo>
                  <a:lnTo>
                    <a:pt x="5644" y="1"/>
                  </a:lnTo>
                </a:path>
              </a:pathLst>
            </a:custGeom>
            <a:solidFill>
              <a:schemeClr val="lt1"/>
            </a:solidFill>
            <a:ln cap="flat" cmpd="sng" w="22625">
              <a:solidFill>
                <a:schemeClr val="lt1"/>
              </a:solidFill>
              <a:prstDash val="solid"/>
              <a:miter lim="23814"/>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0" name="Google Shape;390;g104ba7aa233_4_0"/>
            <p:cNvSpPr/>
            <p:nvPr/>
          </p:nvSpPr>
          <p:spPr>
            <a:xfrm>
              <a:off x="635188" y="1229450"/>
              <a:ext cx="135822" cy="145583"/>
            </a:xfrm>
            <a:custGeom>
              <a:rect b="b" l="l" r="r" t="t"/>
              <a:pathLst>
                <a:path extrusionOk="0" fill="none" h="5668" w="5288">
                  <a:moveTo>
                    <a:pt x="0" y="0"/>
                  </a:moveTo>
                  <a:lnTo>
                    <a:pt x="5287" y="5668"/>
                  </a:lnTo>
                </a:path>
              </a:pathLst>
            </a:custGeom>
            <a:solidFill>
              <a:schemeClr val="lt1"/>
            </a:solidFill>
            <a:ln cap="flat" cmpd="sng" w="22625">
              <a:solidFill>
                <a:schemeClr val="lt1"/>
              </a:solidFill>
              <a:prstDash val="solid"/>
              <a:miter lim="23814"/>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91" name="Google Shape;391;g104ba7aa233_4_0">
            <a:hlinkClick action="ppaction://hlinksldjump" r:id="rId3"/>
          </p:cNvPr>
          <p:cNvSpPr/>
          <p:nvPr/>
        </p:nvSpPr>
        <p:spPr>
          <a:xfrm>
            <a:off x="662726" y="431825"/>
            <a:ext cx="254100" cy="254100"/>
          </a:xfrm>
          <a:prstGeom prst="ellipse">
            <a:avLst/>
          </a:prstGeom>
          <a:solidFill>
            <a:schemeClr val="dk1"/>
          </a:solidFill>
          <a:ln cap="flat" cmpd="sng" w="28575">
            <a:solidFill>
              <a:schemeClr val="accent2"/>
            </a:solidFill>
            <a:prstDash val="solid"/>
            <a:round/>
            <a:headEnd len="sm" w="sm" type="none"/>
            <a:tailEnd len="sm" w="sm" type="none"/>
          </a:ln>
        </p:spPr>
        <p:txBody>
          <a:bodyPr anchorCtr="0" anchor="ctr" bIns="91425" lIns="0" spcFirstLastPara="1" rIns="0"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fr-FR" sz="1400" u="none" cap="none" strike="noStrike">
                <a:solidFill>
                  <a:schemeClr val="lt1"/>
                </a:solidFill>
                <a:latin typeface="Montserrat"/>
                <a:ea typeface="Montserrat"/>
                <a:cs typeface="Montserrat"/>
                <a:sym typeface="Montserrat"/>
              </a:rPr>
              <a:t>T</a:t>
            </a:r>
            <a:endParaRPr b="1" i="0" sz="1600" u="none" cap="none" strike="noStrike">
              <a:solidFill>
                <a:srgbClr val="000000"/>
              </a:solidFill>
              <a:latin typeface="Arial"/>
              <a:ea typeface="Arial"/>
              <a:cs typeface="Arial"/>
              <a:sym typeface="Arial"/>
            </a:endParaRPr>
          </a:p>
        </p:txBody>
      </p:sp>
      <p:sp>
        <p:nvSpPr>
          <p:cNvPr id="392" name="Google Shape;392;g104ba7aa233_4_0"/>
          <p:cNvSpPr/>
          <p:nvPr/>
        </p:nvSpPr>
        <p:spPr>
          <a:xfrm>
            <a:off x="404400" y="796152"/>
            <a:ext cx="175200" cy="175200"/>
          </a:xfrm>
          <a:prstGeom prst="ellipse">
            <a:avLst/>
          </a:prstGeom>
          <a:solidFill>
            <a:schemeClr val="dk1"/>
          </a:solidFill>
          <a:ln cap="flat" cmpd="sng" w="28575">
            <a:solidFill>
              <a:schemeClr val="accent2"/>
            </a:solidFill>
            <a:prstDash val="solid"/>
            <a:round/>
            <a:headEnd len="sm" w="sm" type="none"/>
            <a:tailEnd len="sm" w="sm" type="none"/>
          </a:ln>
        </p:spPr>
        <p:txBody>
          <a:bodyPr anchorCtr="0" anchor="ctr" bIns="91425" lIns="0" spcFirstLastPara="1" rIns="0"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1" i="0" lang="fr-FR" sz="1000" u="none" cap="none" strike="noStrike">
                <a:solidFill>
                  <a:schemeClr val="lt1"/>
                </a:solidFill>
                <a:latin typeface="Montserrat"/>
                <a:ea typeface="Montserrat"/>
                <a:cs typeface="Montserrat"/>
                <a:sym typeface="Montserrat"/>
              </a:rPr>
              <a:t>2</a:t>
            </a:r>
            <a:endParaRPr b="0" i="0" sz="1000" u="none" cap="none" strike="noStrike">
              <a:solidFill>
                <a:srgbClr val="000000"/>
              </a:solidFill>
              <a:latin typeface="Arial"/>
              <a:ea typeface="Arial"/>
              <a:cs typeface="Arial"/>
              <a:sym typeface="Arial"/>
            </a:endParaRPr>
          </a:p>
        </p:txBody>
      </p:sp>
      <p:sp>
        <p:nvSpPr>
          <p:cNvPr id="393" name="Google Shape;393;g104ba7aa233_4_0">
            <a:hlinkClick action="ppaction://hlinkshowjump?jump=previousslide"/>
          </p:cNvPr>
          <p:cNvSpPr/>
          <p:nvPr/>
        </p:nvSpPr>
        <p:spPr>
          <a:xfrm rot="10800000">
            <a:off x="745722" y="1066461"/>
            <a:ext cx="88200" cy="88200"/>
          </a:xfrm>
          <a:prstGeom prst="ellipse">
            <a:avLst/>
          </a:prstGeom>
          <a:solidFill>
            <a:schemeClr val="accent2"/>
          </a:solidFill>
          <a:ln cap="flat" cmpd="sng" w="28575">
            <a:solidFill>
              <a:schemeClr val="accent2"/>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200"/>
              <a:buFont typeface="Arial"/>
              <a:buNone/>
            </a:pPr>
            <a:r>
              <a:rPr b="0" i="0" lang="fr-FR" sz="1200" u="none" cap="none" strike="noStrike">
                <a:solidFill>
                  <a:schemeClr val="dk1"/>
                </a:solidFill>
                <a:latin typeface="Montserrat"/>
                <a:ea typeface="Montserrat"/>
                <a:cs typeface="Montserrat"/>
                <a:sym typeface="Montserrat"/>
              </a:rPr>
              <a:t>🠺</a:t>
            </a:r>
            <a:endParaRPr b="0" i="0" sz="1200" u="none" cap="none" strike="noStrike">
              <a:solidFill>
                <a:schemeClr val="dk1"/>
              </a:solidFill>
              <a:latin typeface="Montserrat"/>
              <a:ea typeface="Montserrat"/>
              <a:cs typeface="Montserrat"/>
              <a:sym typeface="Montserrat"/>
            </a:endParaRPr>
          </a:p>
        </p:txBody>
      </p:sp>
      <p:sp>
        <p:nvSpPr>
          <p:cNvPr id="394" name="Google Shape;394;g104ba7aa233_4_0">
            <a:hlinkClick action="ppaction://hlinkshowjump?jump=nextslide"/>
          </p:cNvPr>
          <p:cNvSpPr/>
          <p:nvPr/>
        </p:nvSpPr>
        <p:spPr>
          <a:xfrm>
            <a:off x="745525" y="1325689"/>
            <a:ext cx="88500" cy="88500"/>
          </a:xfrm>
          <a:prstGeom prst="ellipse">
            <a:avLst/>
          </a:prstGeom>
          <a:solidFill>
            <a:schemeClr val="accent2"/>
          </a:solidFill>
          <a:ln cap="flat" cmpd="sng" w="28575">
            <a:solidFill>
              <a:schemeClr val="accent2"/>
            </a:solidFill>
            <a:prstDash val="solid"/>
            <a:round/>
            <a:headEnd len="sm" w="sm" type="none"/>
            <a:tailEnd len="sm" w="sm" type="none"/>
          </a:ln>
        </p:spPr>
        <p:txBody>
          <a:bodyPr anchorCtr="0" anchor="ctr" bIns="91425" lIns="0"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fr-FR" sz="1200" u="none" cap="none" strike="noStrike">
                <a:solidFill>
                  <a:schemeClr val="dk1"/>
                </a:solidFill>
                <a:latin typeface="Montserrat"/>
                <a:ea typeface="Montserrat"/>
                <a:cs typeface="Montserrat"/>
                <a:sym typeface="Montserrat"/>
              </a:rPr>
              <a:t>🠺</a:t>
            </a:r>
            <a:endParaRPr b="0" i="0" sz="1200" u="none" cap="none" strike="noStrike">
              <a:solidFill>
                <a:schemeClr val="dk1"/>
              </a:solidFill>
              <a:latin typeface="Montserrat"/>
              <a:ea typeface="Montserrat"/>
              <a:cs typeface="Montserrat"/>
              <a:sym typeface="Montserrat"/>
            </a:endParaRPr>
          </a:p>
        </p:txBody>
      </p:sp>
      <p:pic>
        <p:nvPicPr>
          <p:cNvPr id="395" name="Google Shape;395;g104ba7aa233_4_0"/>
          <p:cNvPicPr preferRelativeResize="0"/>
          <p:nvPr/>
        </p:nvPicPr>
        <p:blipFill rotWithShape="1">
          <a:blip r:embed="rId4">
            <a:alphaModFix/>
          </a:blip>
          <a:srcRect b="0" l="0" r="0" t="0"/>
          <a:stretch/>
        </p:blipFill>
        <p:spPr>
          <a:xfrm>
            <a:off x="1177678" y="1325700"/>
            <a:ext cx="7379847" cy="3164950"/>
          </a:xfrm>
          <a:prstGeom prst="rect">
            <a:avLst/>
          </a:prstGeom>
          <a:noFill/>
          <a:ln>
            <a:noFill/>
          </a:ln>
        </p:spPr>
      </p:pic>
      <p:sp>
        <p:nvSpPr>
          <p:cNvPr id="396" name="Google Shape;396;g104ba7aa233_4_0"/>
          <p:cNvSpPr txBox="1"/>
          <p:nvPr/>
        </p:nvSpPr>
        <p:spPr>
          <a:xfrm>
            <a:off x="1127002" y="359944"/>
            <a:ext cx="7239900" cy="515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100"/>
              <a:buFont typeface="Arial"/>
              <a:buNone/>
            </a:pPr>
            <a:r>
              <a:rPr b="0" i="0" lang="fr-FR" sz="2100" u="none" cap="none" strike="noStrike">
                <a:solidFill>
                  <a:schemeClr val="accent1"/>
                </a:solidFill>
                <a:latin typeface="Montserrat ExtraBold"/>
                <a:ea typeface="Montserrat ExtraBold"/>
                <a:cs typeface="Montserrat ExtraBold"/>
                <a:sym typeface="Montserrat ExtraBold"/>
              </a:rPr>
              <a:t>Machine Learning vs. Deep Learning</a:t>
            </a:r>
            <a:endParaRPr b="0" i="0" sz="2100" u="none" cap="none" strike="noStrike">
              <a:solidFill>
                <a:schemeClr val="accent1"/>
              </a:solidFill>
              <a:latin typeface="Montserrat ExtraBold"/>
              <a:ea typeface="Montserrat ExtraBold"/>
              <a:cs typeface="Montserrat ExtraBold"/>
              <a:sym typeface="Montserrat ExtraBold"/>
            </a:endParaRPr>
          </a:p>
        </p:txBody>
      </p:sp>
      <p:sp>
        <p:nvSpPr>
          <p:cNvPr id="397" name="Google Shape;397;g104ba7aa233_4_0"/>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fr-FR"/>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g104ba7aa01b_3_6"/>
          <p:cNvSpPr txBox="1"/>
          <p:nvPr/>
        </p:nvSpPr>
        <p:spPr>
          <a:xfrm>
            <a:off x="266400" y="191125"/>
            <a:ext cx="4305600" cy="400200"/>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000"/>
              <a:buFont typeface="Arial"/>
              <a:buNone/>
            </a:pPr>
            <a:r>
              <a:rPr b="1" i="0" lang="fr-FR" sz="2000" u="none" cap="none" strike="noStrike">
                <a:solidFill>
                  <a:schemeClr val="lt1"/>
                </a:solidFill>
                <a:latin typeface="Arial"/>
                <a:ea typeface="Arial"/>
                <a:cs typeface="Arial"/>
                <a:sym typeface="Arial"/>
              </a:rPr>
              <a:t>ANNEXE 2: Encoder - Decoder</a:t>
            </a:r>
            <a:endParaRPr b="1" i="0" sz="2000" u="none" cap="none" strike="noStrike">
              <a:solidFill>
                <a:srgbClr val="000000"/>
              </a:solidFill>
              <a:latin typeface="Arial"/>
              <a:ea typeface="Arial"/>
              <a:cs typeface="Arial"/>
              <a:sym typeface="Arial"/>
            </a:endParaRPr>
          </a:p>
        </p:txBody>
      </p:sp>
      <p:pic>
        <p:nvPicPr>
          <p:cNvPr id="403" name="Google Shape;403;g104ba7aa01b_3_6"/>
          <p:cNvPicPr preferRelativeResize="0"/>
          <p:nvPr/>
        </p:nvPicPr>
        <p:blipFill rotWithShape="1">
          <a:blip r:embed="rId3">
            <a:alphaModFix/>
          </a:blip>
          <a:srcRect b="0" l="0" r="0" t="0"/>
          <a:stretch/>
        </p:blipFill>
        <p:spPr>
          <a:xfrm>
            <a:off x="370438" y="1258763"/>
            <a:ext cx="8403125" cy="2625975"/>
          </a:xfrm>
          <a:prstGeom prst="rect">
            <a:avLst/>
          </a:prstGeom>
          <a:noFill/>
          <a:ln>
            <a:noFill/>
          </a:ln>
        </p:spPr>
      </p:pic>
      <p:sp>
        <p:nvSpPr>
          <p:cNvPr id="404" name="Google Shape;404;g104ba7aa01b_3_6"/>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fr-FR"/>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2">
            <a:hlinkClick action="ppaction://hlinksldjump" r:id="rId3"/>
          </p:cNvPr>
          <p:cNvSpPr txBox="1"/>
          <p:nvPr>
            <p:ph idx="13" type="title"/>
          </p:nvPr>
        </p:nvSpPr>
        <p:spPr>
          <a:xfrm>
            <a:off x="1776398" y="1359875"/>
            <a:ext cx="1072800" cy="4899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400"/>
              <a:buNone/>
            </a:pPr>
            <a:r>
              <a:rPr lang="fr-FR"/>
              <a:t>01</a:t>
            </a:r>
            <a:endParaRPr/>
          </a:p>
        </p:txBody>
      </p:sp>
      <p:sp>
        <p:nvSpPr>
          <p:cNvPr id="109" name="Google Shape;109;p2"/>
          <p:cNvSpPr txBox="1"/>
          <p:nvPr>
            <p:ph type="title"/>
          </p:nvPr>
        </p:nvSpPr>
        <p:spPr>
          <a:xfrm>
            <a:off x="1339448" y="1849775"/>
            <a:ext cx="1946700" cy="3819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1600"/>
              <a:buNone/>
            </a:pPr>
            <a:r>
              <a:rPr lang="fr-FR"/>
              <a:t>INTRODUCTION</a:t>
            </a:r>
            <a:endParaRPr/>
          </a:p>
        </p:txBody>
      </p:sp>
      <p:sp>
        <p:nvSpPr>
          <p:cNvPr id="110" name="Google Shape;110;p2"/>
          <p:cNvSpPr txBox="1"/>
          <p:nvPr>
            <p:ph idx="2" type="title"/>
          </p:nvPr>
        </p:nvSpPr>
        <p:spPr>
          <a:xfrm>
            <a:off x="4235648" y="1895218"/>
            <a:ext cx="1946700" cy="3819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1600"/>
              <a:buNone/>
            </a:pPr>
            <a:r>
              <a:rPr lang="fr-FR"/>
              <a:t>DATA MANAGEMENT</a:t>
            </a:r>
            <a:endParaRPr/>
          </a:p>
        </p:txBody>
      </p:sp>
      <p:sp>
        <p:nvSpPr>
          <p:cNvPr id="111" name="Google Shape;111;p2"/>
          <p:cNvSpPr txBox="1"/>
          <p:nvPr>
            <p:ph idx="6" type="title"/>
          </p:nvPr>
        </p:nvSpPr>
        <p:spPr>
          <a:xfrm>
            <a:off x="5676898" y="3577830"/>
            <a:ext cx="1946700" cy="3819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1600"/>
              <a:buNone/>
            </a:pPr>
            <a:r>
              <a:rPr lang="fr-FR"/>
              <a:t>IMPROVEMENT</a:t>
            </a:r>
            <a:endParaRPr/>
          </a:p>
        </p:txBody>
      </p:sp>
      <p:sp>
        <p:nvSpPr>
          <p:cNvPr id="112" name="Google Shape;112;p2"/>
          <p:cNvSpPr txBox="1"/>
          <p:nvPr>
            <p:ph idx="8" type="title"/>
          </p:nvPr>
        </p:nvSpPr>
        <p:spPr>
          <a:xfrm>
            <a:off x="2794423" y="3577830"/>
            <a:ext cx="1946700" cy="3819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1600"/>
              <a:buNone/>
            </a:pPr>
            <a:r>
              <a:rPr lang="fr-FR"/>
              <a:t>OUR SOLUTIONS</a:t>
            </a:r>
            <a:endParaRPr/>
          </a:p>
        </p:txBody>
      </p:sp>
      <p:sp>
        <p:nvSpPr>
          <p:cNvPr id="113" name="Google Shape;113;p2"/>
          <p:cNvSpPr txBox="1"/>
          <p:nvPr>
            <p:ph idx="14" type="title"/>
          </p:nvPr>
        </p:nvSpPr>
        <p:spPr>
          <a:xfrm>
            <a:off x="4672598" y="1359875"/>
            <a:ext cx="1072800" cy="4899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400"/>
              <a:buNone/>
            </a:pPr>
            <a:r>
              <a:rPr lang="fr-FR"/>
              <a:t>03</a:t>
            </a:r>
            <a:endParaRPr/>
          </a:p>
        </p:txBody>
      </p:sp>
      <p:sp>
        <p:nvSpPr>
          <p:cNvPr id="114" name="Google Shape;114;p2"/>
          <p:cNvSpPr txBox="1"/>
          <p:nvPr>
            <p:ph idx="16" type="title"/>
          </p:nvPr>
        </p:nvSpPr>
        <p:spPr>
          <a:xfrm>
            <a:off x="6113848" y="3084328"/>
            <a:ext cx="1072800" cy="4899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400"/>
              <a:buNone/>
            </a:pPr>
            <a:r>
              <a:rPr lang="fr-FR"/>
              <a:t>04</a:t>
            </a:r>
            <a:endParaRPr/>
          </a:p>
        </p:txBody>
      </p:sp>
      <p:sp>
        <p:nvSpPr>
          <p:cNvPr id="115" name="Google Shape;115;p2"/>
          <p:cNvSpPr txBox="1"/>
          <p:nvPr>
            <p:ph idx="17" type="title"/>
          </p:nvPr>
        </p:nvSpPr>
        <p:spPr>
          <a:xfrm>
            <a:off x="3231373" y="3092065"/>
            <a:ext cx="1072800" cy="4899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400"/>
              <a:buNone/>
            </a:pPr>
            <a:r>
              <a:rPr lang="fr-FR"/>
              <a:t>02</a:t>
            </a:r>
            <a:endParaRPr/>
          </a:p>
        </p:txBody>
      </p:sp>
      <p:cxnSp>
        <p:nvCxnSpPr>
          <p:cNvPr id="116" name="Google Shape;116;p2"/>
          <p:cNvCxnSpPr/>
          <p:nvPr/>
        </p:nvCxnSpPr>
        <p:spPr>
          <a:xfrm rot="10800000">
            <a:off x="2312798" y="11975"/>
            <a:ext cx="0" cy="1347900"/>
          </a:xfrm>
          <a:prstGeom prst="straightConnector1">
            <a:avLst/>
          </a:prstGeom>
          <a:noFill/>
          <a:ln cap="flat" cmpd="sng" w="9525">
            <a:solidFill>
              <a:schemeClr val="accent2"/>
            </a:solidFill>
            <a:prstDash val="solid"/>
            <a:round/>
            <a:headEnd len="med" w="med" type="oval"/>
            <a:tailEnd len="sm" w="sm" type="none"/>
          </a:ln>
        </p:spPr>
      </p:cxnSp>
      <p:cxnSp>
        <p:nvCxnSpPr>
          <p:cNvPr id="117" name="Google Shape;117;p2"/>
          <p:cNvCxnSpPr>
            <a:stCxn id="113" idx="0"/>
          </p:cNvCxnSpPr>
          <p:nvPr/>
        </p:nvCxnSpPr>
        <p:spPr>
          <a:xfrm rot="10800000">
            <a:off x="5208998" y="26375"/>
            <a:ext cx="0" cy="1333500"/>
          </a:xfrm>
          <a:prstGeom prst="straightConnector1">
            <a:avLst/>
          </a:prstGeom>
          <a:noFill/>
          <a:ln cap="flat" cmpd="sng" w="9525">
            <a:solidFill>
              <a:schemeClr val="accent2"/>
            </a:solidFill>
            <a:prstDash val="solid"/>
            <a:round/>
            <a:headEnd len="med" w="med" type="oval"/>
            <a:tailEnd len="sm" w="sm" type="none"/>
          </a:ln>
        </p:spPr>
      </p:cxnSp>
      <p:cxnSp>
        <p:nvCxnSpPr>
          <p:cNvPr id="118" name="Google Shape;118;p2"/>
          <p:cNvCxnSpPr>
            <a:stCxn id="115" idx="0"/>
          </p:cNvCxnSpPr>
          <p:nvPr/>
        </p:nvCxnSpPr>
        <p:spPr>
          <a:xfrm rot="10800000">
            <a:off x="3767773" y="4765"/>
            <a:ext cx="0" cy="3087300"/>
          </a:xfrm>
          <a:prstGeom prst="straightConnector1">
            <a:avLst/>
          </a:prstGeom>
          <a:noFill/>
          <a:ln cap="flat" cmpd="sng" w="9525">
            <a:solidFill>
              <a:schemeClr val="accent2"/>
            </a:solidFill>
            <a:prstDash val="solid"/>
            <a:round/>
            <a:headEnd len="med" w="med" type="oval"/>
            <a:tailEnd len="sm" w="sm" type="none"/>
          </a:ln>
        </p:spPr>
      </p:cxnSp>
      <p:cxnSp>
        <p:nvCxnSpPr>
          <p:cNvPr id="119" name="Google Shape;119;p2"/>
          <p:cNvCxnSpPr>
            <a:stCxn id="114" idx="0"/>
          </p:cNvCxnSpPr>
          <p:nvPr/>
        </p:nvCxnSpPr>
        <p:spPr>
          <a:xfrm rot="10800000">
            <a:off x="6650248" y="47728"/>
            <a:ext cx="0" cy="3036600"/>
          </a:xfrm>
          <a:prstGeom prst="straightConnector1">
            <a:avLst/>
          </a:prstGeom>
          <a:noFill/>
          <a:ln cap="flat" cmpd="sng" w="9525">
            <a:solidFill>
              <a:schemeClr val="accent2"/>
            </a:solidFill>
            <a:prstDash val="solid"/>
            <a:round/>
            <a:headEnd len="med" w="med" type="oval"/>
            <a:tailEnd len="sm" w="sm" type="none"/>
          </a:ln>
        </p:spPr>
      </p:cxnSp>
      <p:sp>
        <p:nvSpPr>
          <p:cNvPr id="120" name="Google Shape;120;p2"/>
          <p:cNvSpPr/>
          <p:nvPr/>
        </p:nvSpPr>
        <p:spPr>
          <a:xfrm>
            <a:off x="492045" y="0"/>
            <a:ext cx="299744" cy="1234986"/>
          </a:xfrm>
          <a:custGeom>
            <a:rect b="b" l="l" r="r" t="t"/>
            <a:pathLst>
              <a:path extrusionOk="0" fill="none" h="48082" w="11670">
                <a:moveTo>
                  <a:pt x="11599" y="0"/>
                </a:moveTo>
                <a:lnTo>
                  <a:pt x="11670" y="21647"/>
                </a:lnTo>
                <a:lnTo>
                  <a:pt x="1" y="34388"/>
                </a:lnTo>
                <a:lnTo>
                  <a:pt x="1" y="48081"/>
                </a:lnTo>
                <a:lnTo>
                  <a:pt x="6097" y="48081"/>
                </a:lnTo>
              </a:path>
            </a:pathLst>
          </a:custGeom>
          <a:solidFill>
            <a:schemeClr val="lt1"/>
          </a:solidFill>
          <a:ln cap="flat" cmpd="sng" w="19050">
            <a:solidFill>
              <a:schemeClr val="lt1"/>
            </a:solidFill>
            <a:prstDash val="solid"/>
            <a:miter lim="23814"/>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21" name="Google Shape;121;p2"/>
          <p:cNvGrpSpPr/>
          <p:nvPr/>
        </p:nvGrpSpPr>
        <p:grpSpPr>
          <a:xfrm>
            <a:off x="629692" y="1105264"/>
            <a:ext cx="144992" cy="269769"/>
            <a:chOff x="629692" y="1105264"/>
            <a:chExt cx="144992" cy="269769"/>
          </a:xfrm>
        </p:grpSpPr>
        <p:sp>
          <p:nvSpPr>
            <p:cNvPr id="122" name="Google Shape;122;p2"/>
            <p:cNvSpPr/>
            <p:nvPr/>
          </p:nvSpPr>
          <p:spPr>
            <a:xfrm>
              <a:off x="629692" y="1105264"/>
              <a:ext cx="144992" cy="135206"/>
            </a:xfrm>
            <a:custGeom>
              <a:rect b="b" l="l" r="r" t="t"/>
              <a:pathLst>
                <a:path extrusionOk="0" fill="none" h="5264" w="5645">
                  <a:moveTo>
                    <a:pt x="0" y="5264"/>
                  </a:moveTo>
                  <a:lnTo>
                    <a:pt x="5644" y="1"/>
                  </a:lnTo>
                </a:path>
              </a:pathLst>
            </a:custGeom>
            <a:solidFill>
              <a:schemeClr val="lt1"/>
            </a:solidFill>
            <a:ln cap="flat" cmpd="sng" w="22625">
              <a:solidFill>
                <a:schemeClr val="lt1"/>
              </a:solidFill>
              <a:prstDash val="solid"/>
              <a:miter lim="23814"/>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 name="Google Shape;123;p2"/>
            <p:cNvSpPr/>
            <p:nvPr/>
          </p:nvSpPr>
          <p:spPr>
            <a:xfrm>
              <a:off x="635188" y="1229450"/>
              <a:ext cx="135822" cy="145583"/>
            </a:xfrm>
            <a:custGeom>
              <a:rect b="b" l="l" r="r" t="t"/>
              <a:pathLst>
                <a:path extrusionOk="0" fill="none" h="5668" w="5288">
                  <a:moveTo>
                    <a:pt x="0" y="0"/>
                  </a:moveTo>
                  <a:lnTo>
                    <a:pt x="5287" y="5668"/>
                  </a:lnTo>
                </a:path>
              </a:pathLst>
            </a:custGeom>
            <a:solidFill>
              <a:schemeClr val="lt1"/>
            </a:solidFill>
            <a:ln cap="flat" cmpd="sng" w="22625">
              <a:solidFill>
                <a:schemeClr val="lt1"/>
              </a:solidFill>
              <a:prstDash val="solid"/>
              <a:miter lim="23814"/>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24" name="Google Shape;124;p2">
            <a:hlinkClick action="ppaction://hlinksldjump" r:id="rId4"/>
          </p:cNvPr>
          <p:cNvSpPr/>
          <p:nvPr/>
        </p:nvSpPr>
        <p:spPr>
          <a:xfrm>
            <a:off x="662726" y="431825"/>
            <a:ext cx="254100" cy="254100"/>
          </a:xfrm>
          <a:prstGeom prst="ellipse">
            <a:avLst/>
          </a:prstGeom>
          <a:solidFill>
            <a:schemeClr val="dk1"/>
          </a:solidFill>
          <a:ln cap="flat" cmpd="sng" w="28575">
            <a:solidFill>
              <a:schemeClr val="accent2"/>
            </a:solidFill>
            <a:prstDash val="solid"/>
            <a:round/>
            <a:headEnd len="sm" w="sm" type="none"/>
            <a:tailEnd len="sm" w="sm" type="none"/>
          </a:ln>
        </p:spPr>
        <p:txBody>
          <a:bodyPr anchorCtr="0" anchor="ctr" bIns="91425" lIns="0" spcFirstLastPara="1" rIns="0"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fr-FR" sz="1400" u="none" cap="none" strike="noStrike">
                <a:solidFill>
                  <a:schemeClr val="lt1"/>
                </a:solidFill>
                <a:latin typeface="Montserrat"/>
                <a:ea typeface="Montserrat"/>
                <a:cs typeface="Montserrat"/>
                <a:sym typeface="Montserrat"/>
              </a:rPr>
              <a:t>S</a:t>
            </a:r>
            <a:endParaRPr b="1" i="0" sz="1600" u="none" cap="none" strike="noStrike">
              <a:solidFill>
                <a:srgbClr val="000000"/>
              </a:solidFill>
              <a:latin typeface="Arial"/>
              <a:ea typeface="Arial"/>
              <a:cs typeface="Arial"/>
              <a:sym typeface="Arial"/>
            </a:endParaRPr>
          </a:p>
        </p:txBody>
      </p:sp>
      <p:sp>
        <p:nvSpPr>
          <p:cNvPr id="125" name="Google Shape;125;p2"/>
          <p:cNvSpPr/>
          <p:nvPr/>
        </p:nvSpPr>
        <p:spPr>
          <a:xfrm>
            <a:off x="404400" y="796152"/>
            <a:ext cx="175200" cy="175200"/>
          </a:xfrm>
          <a:prstGeom prst="ellipse">
            <a:avLst/>
          </a:prstGeom>
          <a:solidFill>
            <a:schemeClr val="dk1"/>
          </a:solidFill>
          <a:ln cap="flat" cmpd="sng" w="28575">
            <a:solidFill>
              <a:schemeClr val="accent2"/>
            </a:solidFill>
            <a:prstDash val="solid"/>
            <a:round/>
            <a:headEnd len="sm" w="sm" type="none"/>
            <a:tailEnd len="sm" w="sm" type="none"/>
          </a:ln>
        </p:spPr>
        <p:txBody>
          <a:bodyPr anchorCtr="0" anchor="ctr" bIns="91425" lIns="0" spcFirstLastPara="1" rIns="0"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fr-FR" sz="1000" u="none" cap="none" strike="noStrike">
                <a:solidFill>
                  <a:srgbClr val="000000"/>
                </a:solidFill>
                <a:latin typeface="Arial"/>
                <a:ea typeface="Arial"/>
                <a:cs typeface="Arial"/>
                <a:sym typeface="Arial"/>
              </a:rPr>
              <a:t>0</a:t>
            </a:r>
            <a:endParaRPr b="0" i="0" sz="1000" u="none" cap="none" strike="noStrike">
              <a:solidFill>
                <a:srgbClr val="000000"/>
              </a:solidFill>
              <a:latin typeface="Arial"/>
              <a:ea typeface="Arial"/>
              <a:cs typeface="Arial"/>
              <a:sym typeface="Arial"/>
            </a:endParaRPr>
          </a:p>
        </p:txBody>
      </p:sp>
      <p:sp>
        <p:nvSpPr>
          <p:cNvPr id="126" name="Google Shape;126;p2">
            <a:hlinkClick action="ppaction://hlinkshowjump?jump=previousslide"/>
          </p:cNvPr>
          <p:cNvSpPr/>
          <p:nvPr/>
        </p:nvSpPr>
        <p:spPr>
          <a:xfrm rot="10800000">
            <a:off x="745722" y="1066461"/>
            <a:ext cx="88200" cy="88200"/>
          </a:xfrm>
          <a:prstGeom prst="ellipse">
            <a:avLst/>
          </a:prstGeom>
          <a:solidFill>
            <a:schemeClr val="accent2"/>
          </a:solidFill>
          <a:ln cap="flat" cmpd="sng" w="28575">
            <a:solidFill>
              <a:schemeClr val="accent2"/>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200"/>
              <a:buFont typeface="Arial"/>
              <a:buNone/>
            </a:pPr>
            <a:r>
              <a:rPr b="0" i="0" lang="fr-FR" sz="1200" u="none" cap="none" strike="noStrike">
                <a:solidFill>
                  <a:schemeClr val="dk1"/>
                </a:solidFill>
                <a:latin typeface="Montserrat"/>
                <a:ea typeface="Montserrat"/>
                <a:cs typeface="Montserrat"/>
                <a:sym typeface="Montserrat"/>
              </a:rPr>
              <a:t>🠺</a:t>
            </a:r>
            <a:endParaRPr b="0" i="0" sz="1200" u="none" cap="none" strike="noStrike">
              <a:solidFill>
                <a:schemeClr val="dk1"/>
              </a:solidFill>
              <a:latin typeface="Montserrat"/>
              <a:ea typeface="Montserrat"/>
              <a:cs typeface="Montserrat"/>
              <a:sym typeface="Montserrat"/>
            </a:endParaRPr>
          </a:p>
        </p:txBody>
      </p:sp>
      <p:sp>
        <p:nvSpPr>
          <p:cNvPr id="127" name="Google Shape;127;p2">
            <a:hlinkClick action="ppaction://hlinkshowjump?jump=nextslide"/>
          </p:cNvPr>
          <p:cNvSpPr/>
          <p:nvPr/>
        </p:nvSpPr>
        <p:spPr>
          <a:xfrm>
            <a:off x="745525" y="1325689"/>
            <a:ext cx="88500" cy="88500"/>
          </a:xfrm>
          <a:prstGeom prst="ellipse">
            <a:avLst/>
          </a:prstGeom>
          <a:solidFill>
            <a:schemeClr val="accent2"/>
          </a:solidFill>
          <a:ln cap="flat" cmpd="sng" w="28575">
            <a:solidFill>
              <a:schemeClr val="accent2"/>
            </a:solidFill>
            <a:prstDash val="solid"/>
            <a:round/>
            <a:headEnd len="sm" w="sm" type="none"/>
            <a:tailEnd len="sm" w="sm" type="none"/>
          </a:ln>
        </p:spPr>
        <p:txBody>
          <a:bodyPr anchorCtr="0" anchor="ctr" bIns="91425" lIns="0"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fr-FR" sz="1200" u="none" cap="none" strike="noStrike">
                <a:solidFill>
                  <a:schemeClr val="dk1"/>
                </a:solidFill>
                <a:latin typeface="Montserrat"/>
                <a:ea typeface="Montserrat"/>
                <a:cs typeface="Montserrat"/>
                <a:sym typeface="Montserrat"/>
              </a:rPr>
              <a:t>🠺</a:t>
            </a:r>
            <a:endParaRPr b="0" i="0" sz="1200" u="none" cap="none" strike="noStrike">
              <a:solidFill>
                <a:schemeClr val="dk1"/>
              </a:solidFill>
              <a:latin typeface="Montserrat"/>
              <a:ea typeface="Montserrat"/>
              <a:cs typeface="Montserrat"/>
              <a:sym typeface="Montserrat"/>
            </a:endParaRPr>
          </a:p>
        </p:txBody>
      </p:sp>
      <p:sp>
        <p:nvSpPr>
          <p:cNvPr id="128" name="Google Shape;128;p2">
            <a:hlinkClick action="ppaction://hlinksldjump" r:id="rId5"/>
          </p:cNvPr>
          <p:cNvSpPr/>
          <p:nvPr/>
        </p:nvSpPr>
        <p:spPr>
          <a:xfrm>
            <a:off x="409266" y="798662"/>
            <a:ext cx="175200" cy="175200"/>
          </a:xfrm>
          <a:prstGeom prst="ellipse">
            <a:avLst/>
          </a:prstGeom>
          <a:solidFill>
            <a:schemeClr val="dk1"/>
          </a:solidFill>
          <a:ln cap="flat" cmpd="sng" w="28575">
            <a:solidFill>
              <a:schemeClr val="accent2"/>
            </a:solidFill>
            <a:prstDash val="solid"/>
            <a:round/>
            <a:headEnd len="sm" w="sm" type="none"/>
            <a:tailEnd len="sm" w="sm" type="none"/>
          </a:ln>
        </p:spPr>
        <p:txBody>
          <a:bodyPr anchorCtr="0" anchor="ctr" bIns="91425" lIns="0" spcFirstLastPara="1" rIns="0"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1" i="0" lang="fr-FR" sz="1000" u="none" cap="none" strike="noStrike">
                <a:solidFill>
                  <a:schemeClr val="lt1"/>
                </a:solidFill>
                <a:latin typeface="Montserrat"/>
                <a:ea typeface="Montserrat"/>
                <a:cs typeface="Montserrat"/>
                <a:sym typeface="Montserrat"/>
              </a:rPr>
              <a:t>0</a:t>
            </a:r>
            <a:endParaRPr b="0" i="0" sz="1000" u="none" cap="none" strike="noStrike">
              <a:solidFill>
                <a:srgbClr val="000000"/>
              </a:solidFill>
              <a:latin typeface="Arial"/>
              <a:ea typeface="Arial"/>
              <a:cs typeface="Arial"/>
              <a:sym typeface="Arial"/>
            </a:endParaRPr>
          </a:p>
        </p:txBody>
      </p:sp>
      <p:sp>
        <p:nvSpPr>
          <p:cNvPr id="129" name="Google Shape;129;p2"/>
          <p:cNvSpPr txBox="1"/>
          <p:nvPr/>
        </p:nvSpPr>
        <p:spPr>
          <a:xfrm>
            <a:off x="3899630" y="224216"/>
            <a:ext cx="1177500" cy="461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200"/>
              <a:buFont typeface="Arial"/>
              <a:buNone/>
            </a:pPr>
            <a:r>
              <a:rPr b="0" i="0" lang="fr-FR" sz="2400" u="none" cap="none" strike="noStrike">
                <a:solidFill>
                  <a:schemeClr val="lt1"/>
                </a:solidFill>
                <a:latin typeface="Montserrat ExtraBold"/>
                <a:ea typeface="Montserrat ExtraBold"/>
                <a:cs typeface="Montserrat ExtraBold"/>
                <a:sym typeface="Montserrat ExtraBold"/>
              </a:rPr>
              <a:t>Plan</a:t>
            </a:r>
            <a:endParaRPr b="0" i="0" sz="2400" u="none" cap="none" strike="noStrike">
              <a:solidFill>
                <a:schemeClr val="lt1"/>
              </a:solidFill>
              <a:latin typeface="Montserrat ExtraBold"/>
              <a:ea typeface="Montserrat ExtraBold"/>
              <a:cs typeface="Montserrat ExtraBold"/>
              <a:sym typeface="Montserrat ExtraBold"/>
            </a:endParaRPr>
          </a:p>
        </p:txBody>
      </p:sp>
      <p:sp>
        <p:nvSpPr>
          <p:cNvPr id="130" name="Google Shape;130;p2"/>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fr-FR"/>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6"/>
                                        </p:tgtEl>
                                        <p:attrNameLst>
                                          <p:attrName>style.visibility</p:attrName>
                                        </p:attrNameLst>
                                      </p:cBhvr>
                                      <p:to>
                                        <p:strVal val="visible"/>
                                      </p:to>
                                    </p:set>
                                    <p:animEffect filter="fade" transition="in">
                                      <p:cBhvr>
                                        <p:cTn dur="1000"/>
                                        <p:tgtEl>
                                          <p:spTgt spid="116"/>
                                        </p:tgtEl>
                                      </p:cBhvr>
                                    </p:animEffect>
                                  </p:childTnLst>
                                </p:cTn>
                              </p:par>
                              <p:par>
                                <p:cTn fill="hold" nodeType="withEffect" presetClass="entr" presetID="10" presetSubtype="0">
                                  <p:stCondLst>
                                    <p:cond delay="0"/>
                                  </p:stCondLst>
                                  <p:childTnLst>
                                    <p:set>
                                      <p:cBhvr>
                                        <p:cTn dur="1" fill="hold">
                                          <p:stCondLst>
                                            <p:cond delay="0"/>
                                          </p:stCondLst>
                                        </p:cTn>
                                        <p:tgtEl>
                                          <p:spTgt spid="108"/>
                                        </p:tgtEl>
                                        <p:attrNameLst>
                                          <p:attrName>style.visibility</p:attrName>
                                        </p:attrNameLst>
                                      </p:cBhvr>
                                      <p:to>
                                        <p:strVal val="visible"/>
                                      </p:to>
                                    </p:set>
                                    <p:animEffect filter="fade" transition="in">
                                      <p:cBhvr>
                                        <p:cTn dur="1000"/>
                                        <p:tgtEl>
                                          <p:spTgt spid="108"/>
                                        </p:tgtEl>
                                      </p:cBhvr>
                                    </p:animEffect>
                                  </p:childTnLst>
                                </p:cTn>
                              </p:par>
                              <p:par>
                                <p:cTn fill="hold" nodeType="withEffect" presetClass="entr" presetID="10" presetSubtype="0">
                                  <p:stCondLst>
                                    <p:cond delay="0"/>
                                  </p:stCondLst>
                                  <p:childTnLst>
                                    <p:set>
                                      <p:cBhvr>
                                        <p:cTn dur="1" fill="hold">
                                          <p:stCondLst>
                                            <p:cond delay="0"/>
                                          </p:stCondLst>
                                        </p:cTn>
                                        <p:tgtEl>
                                          <p:spTgt spid="109"/>
                                        </p:tgtEl>
                                        <p:attrNameLst>
                                          <p:attrName>style.visibility</p:attrName>
                                        </p:attrNameLst>
                                      </p:cBhvr>
                                      <p:to>
                                        <p:strVal val="visible"/>
                                      </p:to>
                                    </p:set>
                                    <p:animEffect filter="fade" transition="in">
                                      <p:cBhvr>
                                        <p:cTn dur="1000"/>
                                        <p:tgtEl>
                                          <p:spTgt spid="10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15"/>
                                        </p:tgtEl>
                                        <p:attrNameLst>
                                          <p:attrName>style.visibility</p:attrName>
                                        </p:attrNameLst>
                                      </p:cBhvr>
                                      <p:to>
                                        <p:strVal val="visible"/>
                                      </p:to>
                                    </p:set>
                                    <p:anim calcmode="lin" valueType="num">
                                      <p:cBhvr additive="base">
                                        <p:cTn dur="500"/>
                                        <p:tgtEl>
                                          <p:spTgt spid="115"/>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18"/>
                                        </p:tgtEl>
                                        <p:attrNameLst>
                                          <p:attrName>style.visibility</p:attrName>
                                        </p:attrNameLst>
                                      </p:cBhvr>
                                      <p:to>
                                        <p:strVal val="visible"/>
                                      </p:to>
                                    </p:set>
                                    <p:anim calcmode="lin" valueType="num">
                                      <p:cBhvr additive="base">
                                        <p:cTn dur="500"/>
                                        <p:tgtEl>
                                          <p:spTgt spid="118"/>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12"/>
                                        </p:tgtEl>
                                        <p:attrNameLst>
                                          <p:attrName>style.visibility</p:attrName>
                                        </p:attrNameLst>
                                      </p:cBhvr>
                                      <p:to>
                                        <p:strVal val="visible"/>
                                      </p:to>
                                    </p:set>
                                    <p:anim calcmode="lin" valueType="num">
                                      <p:cBhvr additive="base">
                                        <p:cTn dur="500"/>
                                        <p:tgtEl>
                                          <p:spTgt spid="112"/>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10"/>
                                        </p:tgtEl>
                                        <p:attrNameLst>
                                          <p:attrName>style.visibility</p:attrName>
                                        </p:attrNameLst>
                                      </p:cBhvr>
                                      <p:to>
                                        <p:strVal val="visible"/>
                                      </p:to>
                                    </p:set>
                                    <p:anim calcmode="lin" valueType="num">
                                      <p:cBhvr additive="base">
                                        <p:cTn dur="500"/>
                                        <p:tgtEl>
                                          <p:spTgt spid="110"/>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13"/>
                                        </p:tgtEl>
                                        <p:attrNameLst>
                                          <p:attrName>style.visibility</p:attrName>
                                        </p:attrNameLst>
                                      </p:cBhvr>
                                      <p:to>
                                        <p:strVal val="visible"/>
                                      </p:to>
                                    </p:set>
                                    <p:anim calcmode="lin" valueType="num">
                                      <p:cBhvr additive="base">
                                        <p:cTn dur="500"/>
                                        <p:tgtEl>
                                          <p:spTgt spid="113"/>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17"/>
                                        </p:tgtEl>
                                        <p:attrNameLst>
                                          <p:attrName>style.visibility</p:attrName>
                                        </p:attrNameLst>
                                      </p:cBhvr>
                                      <p:to>
                                        <p:strVal val="visible"/>
                                      </p:to>
                                    </p:set>
                                    <p:anim calcmode="lin" valueType="num">
                                      <p:cBhvr additive="base">
                                        <p:cTn dur="500"/>
                                        <p:tgtEl>
                                          <p:spTgt spid="117"/>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11"/>
                                        </p:tgtEl>
                                        <p:attrNameLst>
                                          <p:attrName>style.visibility</p:attrName>
                                        </p:attrNameLst>
                                      </p:cBhvr>
                                      <p:to>
                                        <p:strVal val="visible"/>
                                      </p:to>
                                    </p:set>
                                    <p:anim calcmode="lin" valueType="num">
                                      <p:cBhvr additive="base">
                                        <p:cTn dur="500"/>
                                        <p:tgtEl>
                                          <p:spTgt spid="111"/>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14"/>
                                        </p:tgtEl>
                                        <p:attrNameLst>
                                          <p:attrName>style.visibility</p:attrName>
                                        </p:attrNameLst>
                                      </p:cBhvr>
                                      <p:to>
                                        <p:strVal val="visible"/>
                                      </p:to>
                                    </p:set>
                                    <p:anim calcmode="lin" valueType="num">
                                      <p:cBhvr additive="base">
                                        <p:cTn dur="500"/>
                                        <p:tgtEl>
                                          <p:spTgt spid="114"/>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19"/>
                                        </p:tgtEl>
                                        <p:attrNameLst>
                                          <p:attrName>style.visibility</p:attrName>
                                        </p:attrNameLst>
                                      </p:cBhvr>
                                      <p:to>
                                        <p:strVal val="visible"/>
                                      </p:to>
                                    </p:set>
                                    <p:anim calcmode="lin" valueType="num">
                                      <p:cBhvr additive="base">
                                        <p:cTn dur="500"/>
                                        <p:tgtEl>
                                          <p:spTgt spid="119"/>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3"/>
          <p:cNvSpPr/>
          <p:nvPr/>
        </p:nvSpPr>
        <p:spPr>
          <a:xfrm>
            <a:off x="492045" y="0"/>
            <a:ext cx="299744" cy="1234986"/>
          </a:xfrm>
          <a:custGeom>
            <a:rect b="b" l="l" r="r" t="t"/>
            <a:pathLst>
              <a:path extrusionOk="0" fill="none" h="48082" w="11670">
                <a:moveTo>
                  <a:pt x="11599" y="0"/>
                </a:moveTo>
                <a:lnTo>
                  <a:pt x="11670" y="21647"/>
                </a:lnTo>
                <a:lnTo>
                  <a:pt x="1" y="34388"/>
                </a:lnTo>
                <a:lnTo>
                  <a:pt x="1" y="48081"/>
                </a:lnTo>
                <a:lnTo>
                  <a:pt x="6097" y="48081"/>
                </a:lnTo>
              </a:path>
            </a:pathLst>
          </a:custGeom>
          <a:solidFill>
            <a:schemeClr val="lt1"/>
          </a:solidFill>
          <a:ln cap="flat" cmpd="sng" w="19050">
            <a:solidFill>
              <a:schemeClr val="lt1"/>
            </a:solidFill>
            <a:prstDash val="solid"/>
            <a:miter lim="23814"/>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36" name="Google Shape;136;p3"/>
          <p:cNvGrpSpPr/>
          <p:nvPr/>
        </p:nvGrpSpPr>
        <p:grpSpPr>
          <a:xfrm>
            <a:off x="629692" y="1105264"/>
            <a:ext cx="144992" cy="269769"/>
            <a:chOff x="629692" y="1105264"/>
            <a:chExt cx="144992" cy="269769"/>
          </a:xfrm>
        </p:grpSpPr>
        <p:sp>
          <p:nvSpPr>
            <p:cNvPr id="137" name="Google Shape;137;p3"/>
            <p:cNvSpPr/>
            <p:nvPr/>
          </p:nvSpPr>
          <p:spPr>
            <a:xfrm>
              <a:off x="629692" y="1105264"/>
              <a:ext cx="144992" cy="135206"/>
            </a:xfrm>
            <a:custGeom>
              <a:rect b="b" l="l" r="r" t="t"/>
              <a:pathLst>
                <a:path extrusionOk="0" fill="none" h="5264" w="5645">
                  <a:moveTo>
                    <a:pt x="0" y="5264"/>
                  </a:moveTo>
                  <a:lnTo>
                    <a:pt x="5644" y="1"/>
                  </a:lnTo>
                </a:path>
              </a:pathLst>
            </a:custGeom>
            <a:solidFill>
              <a:schemeClr val="lt1"/>
            </a:solidFill>
            <a:ln cap="flat" cmpd="sng" w="22625">
              <a:solidFill>
                <a:schemeClr val="lt1"/>
              </a:solidFill>
              <a:prstDash val="solid"/>
              <a:miter lim="23814"/>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 name="Google Shape;138;p3"/>
            <p:cNvSpPr/>
            <p:nvPr/>
          </p:nvSpPr>
          <p:spPr>
            <a:xfrm>
              <a:off x="635188" y="1229450"/>
              <a:ext cx="135822" cy="145583"/>
            </a:xfrm>
            <a:custGeom>
              <a:rect b="b" l="l" r="r" t="t"/>
              <a:pathLst>
                <a:path extrusionOk="0" fill="none" h="5668" w="5288">
                  <a:moveTo>
                    <a:pt x="0" y="0"/>
                  </a:moveTo>
                  <a:lnTo>
                    <a:pt x="5287" y="5668"/>
                  </a:lnTo>
                </a:path>
              </a:pathLst>
            </a:custGeom>
            <a:solidFill>
              <a:schemeClr val="lt1"/>
            </a:solidFill>
            <a:ln cap="flat" cmpd="sng" w="22625">
              <a:solidFill>
                <a:schemeClr val="lt1"/>
              </a:solidFill>
              <a:prstDash val="solid"/>
              <a:miter lim="23814"/>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39" name="Google Shape;139;p3">
            <a:hlinkClick action="ppaction://hlinksldjump" r:id="rId3"/>
          </p:cNvPr>
          <p:cNvSpPr/>
          <p:nvPr/>
        </p:nvSpPr>
        <p:spPr>
          <a:xfrm>
            <a:off x="662726" y="431825"/>
            <a:ext cx="254100" cy="254100"/>
          </a:xfrm>
          <a:prstGeom prst="ellipse">
            <a:avLst/>
          </a:prstGeom>
          <a:solidFill>
            <a:schemeClr val="dk1"/>
          </a:solidFill>
          <a:ln cap="flat" cmpd="sng" w="28575">
            <a:solidFill>
              <a:schemeClr val="accent2"/>
            </a:solidFill>
            <a:prstDash val="solid"/>
            <a:round/>
            <a:headEnd len="sm" w="sm" type="none"/>
            <a:tailEnd len="sm" w="sm" type="none"/>
          </a:ln>
        </p:spPr>
        <p:txBody>
          <a:bodyPr anchorCtr="0" anchor="ctr" bIns="91425" lIns="0" spcFirstLastPara="1" rIns="0"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fr-FR" sz="1400" u="none" cap="none" strike="noStrike">
                <a:solidFill>
                  <a:schemeClr val="lt1"/>
                </a:solidFill>
                <a:latin typeface="Montserrat"/>
                <a:ea typeface="Montserrat"/>
                <a:cs typeface="Montserrat"/>
                <a:sym typeface="Montserrat"/>
              </a:rPr>
              <a:t>T</a:t>
            </a:r>
            <a:endParaRPr b="1" i="0" sz="1600" u="none" cap="none" strike="noStrike">
              <a:solidFill>
                <a:srgbClr val="000000"/>
              </a:solidFill>
              <a:latin typeface="Arial"/>
              <a:ea typeface="Arial"/>
              <a:cs typeface="Arial"/>
              <a:sym typeface="Arial"/>
            </a:endParaRPr>
          </a:p>
        </p:txBody>
      </p:sp>
      <p:sp>
        <p:nvSpPr>
          <p:cNvPr id="140" name="Google Shape;140;p3"/>
          <p:cNvSpPr/>
          <p:nvPr/>
        </p:nvSpPr>
        <p:spPr>
          <a:xfrm>
            <a:off x="404400" y="796152"/>
            <a:ext cx="175200" cy="175200"/>
          </a:xfrm>
          <a:prstGeom prst="ellipse">
            <a:avLst/>
          </a:prstGeom>
          <a:solidFill>
            <a:schemeClr val="dk1"/>
          </a:solidFill>
          <a:ln cap="flat" cmpd="sng" w="28575">
            <a:solidFill>
              <a:schemeClr val="accent2"/>
            </a:solidFill>
            <a:prstDash val="solid"/>
            <a:round/>
            <a:headEnd len="sm" w="sm" type="none"/>
            <a:tailEnd len="sm" w="sm" type="none"/>
          </a:ln>
        </p:spPr>
        <p:txBody>
          <a:bodyPr anchorCtr="0" anchor="ctr" bIns="91425" lIns="0" spcFirstLastPara="1" rIns="0" wrap="square" tIns="91425">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p:txBody>
      </p:sp>
      <p:sp>
        <p:nvSpPr>
          <p:cNvPr id="141" name="Google Shape;141;p3">
            <a:hlinkClick action="ppaction://hlinkshowjump?jump=previousslide"/>
          </p:cNvPr>
          <p:cNvSpPr/>
          <p:nvPr/>
        </p:nvSpPr>
        <p:spPr>
          <a:xfrm rot="10800000">
            <a:off x="745722" y="1066461"/>
            <a:ext cx="88200" cy="88200"/>
          </a:xfrm>
          <a:prstGeom prst="ellipse">
            <a:avLst/>
          </a:prstGeom>
          <a:solidFill>
            <a:schemeClr val="accent2"/>
          </a:solidFill>
          <a:ln cap="flat" cmpd="sng" w="28575">
            <a:solidFill>
              <a:schemeClr val="accent2"/>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200"/>
              <a:buFont typeface="Arial"/>
              <a:buNone/>
            </a:pPr>
            <a:r>
              <a:rPr b="0" i="0" lang="fr-FR" sz="1200" u="none" cap="none" strike="noStrike">
                <a:solidFill>
                  <a:schemeClr val="dk1"/>
                </a:solidFill>
                <a:latin typeface="Montserrat"/>
                <a:ea typeface="Montserrat"/>
                <a:cs typeface="Montserrat"/>
                <a:sym typeface="Montserrat"/>
              </a:rPr>
              <a:t>🠺</a:t>
            </a:r>
            <a:endParaRPr b="0" i="0" sz="1200" u="none" cap="none" strike="noStrike">
              <a:solidFill>
                <a:schemeClr val="dk1"/>
              </a:solidFill>
              <a:latin typeface="Montserrat"/>
              <a:ea typeface="Montserrat"/>
              <a:cs typeface="Montserrat"/>
              <a:sym typeface="Montserrat"/>
            </a:endParaRPr>
          </a:p>
        </p:txBody>
      </p:sp>
      <p:sp>
        <p:nvSpPr>
          <p:cNvPr id="142" name="Google Shape;142;p3">
            <a:hlinkClick action="ppaction://hlinkshowjump?jump=nextslide"/>
          </p:cNvPr>
          <p:cNvSpPr/>
          <p:nvPr/>
        </p:nvSpPr>
        <p:spPr>
          <a:xfrm>
            <a:off x="745525" y="1325689"/>
            <a:ext cx="88500" cy="88500"/>
          </a:xfrm>
          <a:prstGeom prst="ellipse">
            <a:avLst/>
          </a:prstGeom>
          <a:solidFill>
            <a:schemeClr val="accent2"/>
          </a:solidFill>
          <a:ln cap="flat" cmpd="sng" w="28575">
            <a:solidFill>
              <a:schemeClr val="accent2"/>
            </a:solidFill>
            <a:prstDash val="solid"/>
            <a:round/>
            <a:headEnd len="sm" w="sm" type="none"/>
            <a:tailEnd len="sm" w="sm" type="none"/>
          </a:ln>
        </p:spPr>
        <p:txBody>
          <a:bodyPr anchorCtr="0" anchor="ctr" bIns="91425" lIns="0"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fr-FR" sz="1200" u="none" cap="none" strike="noStrike">
                <a:solidFill>
                  <a:schemeClr val="dk1"/>
                </a:solidFill>
                <a:latin typeface="Montserrat"/>
                <a:ea typeface="Montserrat"/>
                <a:cs typeface="Montserrat"/>
                <a:sym typeface="Montserrat"/>
              </a:rPr>
              <a:t>🠺</a:t>
            </a:r>
            <a:endParaRPr b="0" i="0" sz="1200" u="none" cap="none" strike="noStrike">
              <a:solidFill>
                <a:schemeClr val="dk1"/>
              </a:solidFill>
              <a:latin typeface="Montserrat"/>
              <a:ea typeface="Montserrat"/>
              <a:cs typeface="Montserrat"/>
              <a:sym typeface="Montserrat"/>
            </a:endParaRPr>
          </a:p>
        </p:txBody>
      </p:sp>
      <p:sp>
        <p:nvSpPr>
          <p:cNvPr id="143" name="Google Shape;143;p3">
            <a:hlinkClick action="ppaction://hlinksldjump" r:id="rId4"/>
          </p:cNvPr>
          <p:cNvSpPr/>
          <p:nvPr/>
        </p:nvSpPr>
        <p:spPr>
          <a:xfrm>
            <a:off x="404400" y="789053"/>
            <a:ext cx="175200" cy="175200"/>
          </a:xfrm>
          <a:prstGeom prst="ellipse">
            <a:avLst/>
          </a:prstGeom>
          <a:solidFill>
            <a:schemeClr val="dk1"/>
          </a:solidFill>
          <a:ln cap="flat" cmpd="sng" w="28575">
            <a:solidFill>
              <a:schemeClr val="accent2"/>
            </a:solidFill>
            <a:prstDash val="solid"/>
            <a:round/>
            <a:headEnd len="sm" w="sm" type="none"/>
            <a:tailEnd len="sm" w="sm" type="none"/>
          </a:ln>
        </p:spPr>
        <p:txBody>
          <a:bodyPr anchorCtr="0" anchor="ctr" bIns="91425" lIns="0" spcFirstLastPara="1" rIns="0"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1" i="0" lang="fr-FR" sz="1000" u="none" cap="none" strike="noStrike">
                <a:solidFill>
                  <a:schemeClr val="lt1"/>
                </a:solidFill>
                <a:latin typeface="Montserrat"/>
                <a:ea typeface="Montserrat"/>
                <a:cs typeface="Montserrat"/>
                <a:sym typeface="Montserrat"/>
              </a:rPr>
              <a:t>1</a:t>
            </a:r>
            <a:endParaRPr b="0" i="0" sz="1000" u="none" cap="none" strike="noStrike">
              <a:solidFill>
                <a:srgbClr val="000000"/>
              </a:solidFill>
              <a:latin typeface="Arial"/>
              <a:ea typeface="Arial"/>
              <a:cs typeface="Arial"/>
              <a:sym typeface="Arial"/>
            </a:endParaRPr>
          </a:p>
        </p:txBody>
      </p:sp>
      <p:sp>
        <p:nvSpPr>
          <p:cNvPr id="144" name="Google Shape;144;p3"/>
          <p:cNvSpPr txBox="1"/>
          <p:nvPr/>
        </p:nvSpPr>
        <p:spPr>
          <a:xfrm>
            <a:off x="7245038" y="2896924"/>
            <a:ext cx="1768137" cy="781193"/>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accent1"/>
              </a:buClr>
              <a:buSzPts val="2400"/>
              <a:buFont typeface="Montserrat ExtraBold"/>
              <a:buNone/>
            </a:pPr>
            <a:r>
              <a:rPr b="0" i="0" lang="fr-FR" sz="2400" u="none" cap="none" strike="noStrike">
                <a:solidFill>
                  <a:schemeClr val="accent1"/>
                </a:solidFill>
                <a:latin typeface="Montserrat ExtraBold"/>
                <a:ea typeface="Montserrat ExtraBold"/>
                <a:cs typeface="Montserrat ExtraBold"/>
                <a:sym typeface="Montserrat ExtraBold"/>
              </a:rPr>
              <a:t>89,4%</a:t>
            </a:r>
            <a:endParaRPr b="0" i="0" sz="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chemeClr val="accent1"/>
              </a:buClr>
              <a:buSzPts val="2400"/>
              <a:buFont typeface="Montserrat ExtraBold"/>
              <a:buNone/>
            </a:pPr>
            <a:r>
              <a:rPr b="0" i="0" lang="fr-FR" sz="1400" u="none" cap="none" strike="noStrike">
                <a:solidFill>
                  <a:schemeClr val="accent1"/>
                </a:solidFill>
                <a:latin typeface="Montserrat"/>
                <a:ea typeface="Montserrat"/>
                <a:cs typeface="Montserrat"/>
                <a:sym typeface="Montserrat"/>
              </a:rPr>
              <a:t>Individual traders who lose money</a:t>
            </a:r>
            <a:endParaRPr b="0" i="0" sz="1400" u="none" cap="none" strike="noStrike">
              <a:solidFill>
                <a:srgbClr val="000000"/>
              </a:solidFill>
              <a:latin typeface="Arial"/>
              <a:ea typeface="Arial"/>
              <a:cs typeface="Arial"/>
              <a:sym typeface="Arial"/>
            </a:endParaRPr>
          </a:p>
        </p:txBody>
      </p:sp>
      <p:sp>
        <p:nvSpPr>
          <p:cNvPr id="145" name="Google Shape;145;p3"/>
          <p:cNvSpPr txBox="1"/>
          <p:nvPr/>
        </p:nvSpPr>
        <p:spPr>
          <a:xfrm>
            <a:off x="916826" y="1767603"/>
            <a:ext cx="1913100" cy="585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accent1"/>
              </a:buClr>
              <a:buSzPts val="2400"/>
              <a:buFont typeface="Montserrat ExtraBold"/>
              <a:buNone/>
            </a:pPr>
            <a:r>
              <a:rPr b="0" i="0" lang="fr-FR" sz="2400" u="none" cap="none" strike="noStrike">
                <a:solidFill>
                  <a:schemeClr val="accent1"/>
                </a:solidFill>
                <a:latin typeface="Montserrat ExtraBold"/>
                <a:ea typeface="Montserrat ExtraBold"/>
                <a:cs typeface="Montserrat ExtraBold"/>
                <a:sym typeface="Montserrat ExtraBold"/>
              </a:rPr>
              <a:t>157B€</a:t>
            </a:r>
            <a:r>
              <a:rPr b="0" i="0" lang="fr-FR" sz="1400" u="none" cap="none" strike="noStrike">
                <a:solidFill>
                  <a:schemeClr val="accent1"/>
                </a:solidFill>
                <a:latin typeface="Montserrat ExtraBold"/>
                <a:ea typeface="Montserrat ExtraBold"/>
                <a:cs typeface="Montserrat ExtraBold"/>
                <a:sym typeface="Montserrat ExtraBold"/>
              </a:rPr>
              <a:t>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chemeClr val="accent1"/>
              </a:buClr>
              <a:buSzPts val="2400"/>
              <a:buFont typeface="Montserrat ExtraBold"/>
              <a:buNone/>
            </a:pPr>
            <a:r>
              <a:rPr b="0" i="0" lang="fr-FR" sz="1400" u="none" cap="none" strike="noStrike">
                <a:solidFill>
                  <a:schemeClr val="accent1"/>
                </a:solidFill>
                <a:latin typeface="Montserrat"/>
                <a:ea typeface="Montserrat"/>
                <a:cs typeface="Montserrat"/>
                <a:sym typeface="Montserrat"/>
              </a:rPr>
              <a:t>Savings in 2021</a:t>
            </a:r>
            <a:endParaRPr b="0" i="0" sz="1400" u="none" cap="none" strike="noStrike">
              <a:solidFill>
                <a:srgbClr val="000000"/>
              </a:solidFill>
              <a:latin typeface="Arial"/>
              <a:ea typeface="Arial"/>
              <a:cs typeface="Arial"/>
              <a:sym typeface="Arial"/>
            </a:endParaRPr>
          </a:p>
        </p:txBody>
      </p:sp>
      <p:sp>
        <p:nvSpPr>
          <p:cNvPr id="146" name="Google Shape;146;p3"/>
          <p:cNvSpPr txBox="1"/>
          <p:nvPr/>
        </p:nvSpPr>
        <p:spPr>
          <a:xfrm>
            <a:off x="2104222" y="286439"/>
            <a:ext cx="4671300" cy="461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Arial"/>
              <a:buNone/>
            </a:pPr>
            <a:r>
              <a:rPr b="1" i="0" lang="fr-FR" sz="2400" u="none" cap="none" strike="noStrike">
                <a:solidFill>
                  <a:schemeClr val="lt1"/>
                </a:solidFill>
                <a:latin typeface="Montserrat ExtraBold"/>
                <a:ea typeface="Montserrat ExtraBold"/>
                <a:cs typeface="Montserrat ExtraBold"/>
                <a:sym typeface="Montserrat ExtraBold"/>
                <a:extLst>
                  <a:ext uri="http://customooxmlschemas.google.com/">
                    <go:slidesCustomData xmlns:go="http://customooxmlschemas.google.com/" textRoundtripDataId="0"/>
                  </a:ext>
                </a:extLst>
              </a:rPr>
              <a:t>Starting point</a:t>
            </a:r>
            <a:endParaRPr b="0" i="0" sz="1800" u="none" cap="none" strike="noStrike">
              <a:solidFill>
                <a:srgbClr val="000000"/>
              </a:solidFill>
              <a:latin typeface="Arial"/>
              <a:ea typeface="Arial"/>
              <a:cs typeface="Arial"/>
              <a:sym typeface="Arial"/>
            </a:endParaRPr>
          </a:p>
        </p:txBody>
      </p:sp>
      <p:sp>
        <p:nvSpPr>
          <p:cNvPr id="147" name="Google Shape;147;p3"/>
          <p:cNvSpPr txBox="1"/>
          <p:nvPr/>
        </p:nvSpPr>
        <p:spPr>
          <a:xfrm>
            <a:off x="2481787" y="2896924"/>
            <a:ext cx="1971300" cy="585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accent1"/>
              </a:buClr>
              <a:buSzPts val="2400"/>
              <a:buFont typeface="Montserrat ExtraBold"/>
              <a:buNone/>
            </a:pPr>
            <a:r>
              <a:rPr b="0" i="0" lang="fr-FR" sz="2400" u="none" cap="none" strike="noStrike">
                <a:solidFill>
                  <a:schemeClr val="accent1"/>
                </a:solidFill>
                <a:latin typeface="Montserrat ExtraBold"/>
                <a:ea typeface="Montserrat ExtraBold"/>
                <a:cs typeface="Montserrat ExtraBold"/>
                <a:sym typeface="Montserrat ExtraBold"/>
              </a:rPr>
              <a:t>0,5 %</a:t>
            </a:r>
            <a:endParaRPr b="0" i="0" sz="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chemeClr val="accent1"/>
              </a:buClr>
              <a:buSzPts val="2400"/>
              <a:buFont typeface="Montserrat ExtraBold"/>
              <a:buNone/>
            </a:pPr>
            <a:r>
              <a:rPr b="0" i="0" lang="fr-FR" sz="1400" u="none" cap="none" strike="noStrike">
                <a:solidFill>
                  <a:schemeClr val="accent1"/>
                </a:solidFill>
                <a:latin typeface="Montserrat"/>
                <a:ea typeface="Montserrat"/>
                <a:cs typeface="Montserrat"/>
                <a:sym typeface="Montserrat"/>
              </a:rPr>
              <a:t>Livret A yearly yield </a:t>
            </a:r>
            <a:endParaRPr b="0" i="0" sz="1400" u="none" cap="none" strike="noStrike">
              <a:solidFill>
                <a:srgbClr val="000000"/>
              </a:solidFill>
              <a:latin typeface="Arial"/>
              <a:ea typeface="Arial"/>
              <a:cs typeface="Arial"/>
              <a:sym typeface="Arial"/>
            </a:endParaRPr>
          </a:p>
        </p:txBody>
      </p:sp>
      <p:sp>
        <p:nvSpPr>
          <p:cNvPr id="148" name="Google Shape;148;p3"/>
          <p:cNvSpPr txBox="1"/>
          <p:nvPr/>
        </p:nvSpPr>
        <p:spPr>
          <a:xfrm>
            <a:off x="4804222" y="1767603"/>
            <a:ext cx="1971300" cy="677068"/>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Arial"/>
              <a:buNone/>
            </a:pPr>
            <a:r>
              <a:rPr b="0" i="0" lang="fr-FR" sz="2400" u="none" cap="none" strike="noStrike">
                <a:solidFill>
                  <a:schemeClr val="lt1"/>
                </a:solidFill>
                <a:latin typeface="Montserrat ExtraBold"/>
                <a:ea typeface="Montserrat ExtraBold"/>
                <a:cs typeface="Montserrat ExtraBold"/>
                <a:sym typeface="Montserrat ExtraBold"/>
              </a:rPr>
              <a:t>2,5%</a:t>
            </a:r>
            <a:r>
              <a:rPr b="0" i="0" lang="fr-FR" sz="1400" u="none" cap="none" strike="noStrike">
                <a:solidFill>
                  <a:schemeClr val="lt1"/>
                </a:solidFill>
                <a:latin typeface="Montserrat ExtraBold"/>
                <a:ea typeface="Montserrat ExtraBold"/>
                <a:cs typeface="Montserrat ExtraBold"/>
                <a:sym typeface="Montserrat ExtraBold"/>
              </a:rPr>
              <a:t>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0" i="0" lang="fr-FR" sz="1400" u="none" cap="none" strike="noStrike">
                <a:solidFill>
                  <a:schemeClr val="lt1"/>
                </a:solidFill>
                <a:latin typeface="Montserrat"/>
                <a:ea typeface="Montserrat"/>
                <a:cs typeface="Montserrat"/>
                <a:sym typeface="Montserrat"/>
              </a:rPr>
              <a:t>Inflation rate in 2021</a:t>
            </a:r>
            <a:endParaRPr b="0" i="0" sz="1400" u="none" cap="none" strike="noStrike">
              <a:solidFill>
                <a:srgbClr val="000000"/>
              </a:solidFill>
              <a:latin typeface="Arial"/>
              <a:ea typeface="Arial"/>
              <a:cs typeface="Arial"/>
              <a:sym typeface="Arial"/>
            </a:endParaRPr>
          </a:p>
        </p:txBody>
      </p:sp>
      <p:sp>
        <p:nvSpPr>
          <p:cNvPr id="149" name="Google Shape;149;p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fr-FR"/>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5"/>
                                        </p:tgtEl>
                                        <p:attrNameLst>
                                          <p:attrName>style.visibility</p:attrName>
                                        </p:attrNameLst>
                                      </p:cBhvr>
                                      <p:to>
                                        <p:strVal val="visible"/>
                                      </p:to>
                                    </p:set>
                                    <p:animEffect filter="fade" transition="in">
                                      <p:cBhvr>
                                        <p:cTn dur="1000"/>
                                        <p:tgtEl>
                                          <p:spTgt spid="14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7"/>
                                        </p:tgtEl>
                                        <p:attrNameLst>
                                          <p:attrName>style.visibility</p:attrName>
                                        </p:attrNameLst>
                                      </p:cBhvr>
                                      <p:to>
                                        <p:strVal val="visible"/>
                                      </p:to>
                                    </p:set>
                                    <p:animEffect filter="fade" transition="in">
                                      <p:cBhvr>
                                        <p:cTn dur="1000"/>
                                        <p:tgtEl>
                                          <p:spTgt spid="14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8"/>
                                        </p:tgtEl>
                                        <p:attrNameLst>
                                          <p:attrName>style.visibility</p:attrName>
                                        </p:attrNameLst>
                                      </p:cBhvr>
                                      <p:to>
                                        <p:strVal val="visible"/>
                                      </p:to>
                                    </p:set>
                                    <p:animEffect filter="fade" transition="in">
                                      <p:cBhvr>
                                        <p:cTn dur="500"/>
                                        <p:tgtEl>
                                          <p:spTgt spid="14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4"/>
                                        </p:tgtEl>
                                        <p:attrNameLst>
                                          <p:attrName>style.visibility</p:attrName>
                                        </p:attrNameLst>
                                      </p:cBhvr>
                                      <p:to>
                                        <p:strVal val="visible"/>
                                      </p:to>
                                    </p:set>
                                    <p:animEffect filter="fade" transition="in">
                                      <p:cBhvr>
                                        <p:cTn dur="1000"/>
                                        <p:tgtEl>
                                          <p:spTgt spid="14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4"/>
          <p:cNvSpPr/>
          <p:nvPr/>
        </p:nvSpPr>
        <p:spPr>
          <a:xfrm>
            <a:off x="492045" y="0"/>
            <a:ext cx="299744" cy="1234986"/>
          </a:xfrm>
          <a:custGeom>
            <a:rect b="b" l="l" r="r" t="t"/>
            <a:pathLst>
              <a:path extrusionOk="0" fill="none" h="48082" w="11670">
                <a:moveTo>
                  <a:pt x="11599" y="0"/>
                </a:moveTo>
                <a:lnTo>
                  <a:pt x="11670" y="21647"/>
                </a:lnTo>
                <a:lnTo>
                  <a:pt x="1" y="34388"/>
                </a:lnTo>
                <a:lnTo>
                  <a:pt x="1" y="48081"/>
                </a:lnTo>
                <a:lnTo>
                  <a:pt x="6097" y="48081"/>
                </a:lnTo>
              </a:path>
            </a:pathLst>
          </a:custGeom>
          <a:solidFill>
            <a:schemeClr val="lt1"/>
          </a:solidFill>
          <a:ln cap="flat" cmpd="sng" w="19050">
            <a:solidFill>
              <a:schemeClr val="lt1"/>
            </a:solidFill>
            <a:prstDash val="solid"/>
            <a:miter lim="23814"/>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55" name="Google Shape;155;p4"/>
          <p:cNvGrpSpPr/>
          <p:nvPr/>
        </p:nvGrpSpPr>
        <p:grpSpPr>
          <a:xfrm>
            <a:off x="629692" y="1105264"/>
            <a:ext cx="144992" cy="269769"/>
            <a:chOff x="629692" y="1105264"/>
            <a:chExt cx="144992" cy="269769"/>
          </a:xfrm>
        </p:grpSpPr>
        <p:sp>
          <p:nvSpPr>
            <p:cNvPr id="156" name="Google Shape;156;p4"/>
            <p:cNvSpPr/>
            <p:nvPr/>
          </p:nvSpPr>
          <p:spPr>
            <a:xfrm>
              <a:off x="629692" y="1105264"/>
              <a:ext cx="144992" cy="135206"/>
            </a:xfrm>
            <a:custGeom>
              <a:rect b="b" l="l" r="r" t="t"/>
              <a:pathLst>
                <a:path extrusionOk="0" fill="none" h="5264" w="5645">
                  <a:moveTo>
                    <a:pt x="0" y="5264"/>
                  </a:moveTo>
                  <a:lnTo>
                    <a:pt x="5644" y="1"/>
                  </a:lnTo>
                </a:path>
              </a:pathLst>
            </a:custGeom>
            <a:solidFill>
              <a:schemeClr val="lt1"/>
            </a:solidFill>
            <a:ln cap="flat" cmpd="sng" w="22625">
              <a:solidFill>
                <a:schemeClr val="lt1"/>
              </a:solidFill>
              <a:prstDash val="solid"/>
              <a:miter lim="23814"/>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 name="Google Shape;157;p4"/>
            <p:cNvSpPr/>
            <p:nvPr/>
          </p:nvSpPr>
          <p:spPr>
            <a:xfrm>
              <a:off x="635188" y="1229450"/>
              <a:ext cx="135822" cy="145583"/>
            </a:xfrm>
            <a:custGeom>
              <a:rect b="b" l="l" r="r" t="t"/>
              <a:pathLst>
                <a:path extrusionOk="0" fill="none" h="5668" w="5288">
                  <a:moveTo>
                    <a:pt x="0" y="0"/>
                  </a:moveTo>
                  <a:lnTo>
                    <a:pt x="5287" y="5668"/>
                  </a:lnTo>
                </a:path>
              </a:pathLst>
            </a:custGeom>
            <a:solidFill>
              <a:schemeClr val="lt1"/>
            </a:solidFill>
            <a:ln cap="flat" cmpd="sng" w="22625">
              <a:solidFill>
                <a:schemeClr val="lt1"/>
              </a:solidFill>
              <a:prstDash val="solid"/>
              <a:miter lim="23814"/>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58" name="Google Shape;158;p4">
            <a:hlinkClick action="ppaction://hlinksldjump" r:id="rId3"/>
          </p:cNvPr>
          <p:cNvSpPr/>
          <p:nvPr/>
        </p:nvSpPr>
        <p:spPr>
          <a:xfrm>
            <a:off x="662726" y="431825"/>
            <a:ext cx="254100" cy="254100"/>
          </a:xfrm>
          <a:prstGeom prst="ellipse">
            <a:avLst/>
          </a:prstGeom>
          <a:solidFill>
            <a:schemeClr val="dk1"/>
          </a:solidFill>
          <a:ln cap="flat" cmpd="sng" w="28575">
            <a:solidFill>
              <a:schemeClr val="accent2"/>
            </a:solidFill>
            <a:prstDash val="solid"/>
            <a:round/>
            <a:headEnd len="sm" w="sm" type="none"/>
            <a:tailEnd len="sm" w="sm" type="none"/>
          </a:ln>
        </p:spPr>
        <p:txBody>
          <a:bodyPr anchorCtr="0" anchor="ctr" bIns="91425" lIns="0" spcFirstLastPara="1" rIns="0"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fr-FR" sz="1400" u="none" cap="none" strike="noStrike">
                <a:solidFill>
                  <a:schemeClr val="lt1"/>
                </a:solidFill>
                <a:latin typeface="Montserrat"/>
                <a:ea typeface="Montserrat"/>
                <a:cs typeface="Montserrat"/>
                <a:sym typeface="Montserrat"/>
              </a:rPr>
              <a:t>T</a:t>
            </a:r>
            <a:endParaRPr b="1" i="0" sz="1600" u="none" cap="none" strike="noStrike">
              <a:solidFill>
                <a:srgbClr val="000000"/>
              </a:solidFill>
              <a:latin typeface="Arial"/>
              <a:ea typeface="Arial"/>
              <a:cs typeface="Arial"/>
              <a:sym typeface="Arial"/>
            </a:endParaRPr>
          </a:p>
        </p:txBody>
      </p:sp>
      <p:sp>
        <p:nvSpPr>
          <p:cNvPr id="159" name="Google Shape;159;p4"/>
          <p:cNvSpPr/>
          <p:nvPr/>
        </p:nvSpPr>
        <p:spPr>
          <a:xfrm>
            <a:off x="404400" y="796152"/>
            <a:ext cx="175200" cy="175200"/>
          </a:xfrm>
          <a:prstGeom prst="ellipse">
            <a:avLst/>
          </a:prstGeom>
          <a:solidFill>
            <a:schemeClr val="dk1"/>
          </a:solidFill>
          <a:ln cap="flat" cmpd="sng" w="28575">
            <a:solidFill>
              <a:schemeClr val="accent2"/>
            </a:solidFill>
            <a:prstDash val="solid"/>
            <a:round/>
            <a:headEnd len="sm" w="sm" type="none"/>
            <a:tailEnd len="sm" w="sm" type="none"/>
          </a:ln>
        </p:spPr>
        <p:txBody>
          <a:bodyPr anchorCtr="0" anchor="ctr" bIns="91425" lIns="0" spcFirstLastPara="1" rIns="0" wrap="square" tIns="91425">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p:txBody>
      </p:sp>
      <p:sp>
        <p:nvSpPr>
          <p:cNvPr id="160" name="Google Shape;160;p4">
            <a:hlinkClick action="ppaction://hlinkshowjump?jump=previousslide"/>
          </p:cNvPr>
          <p:cNvSpPr/>
          <p:nvPr/>
        </p:nvSpPr>
        <p:spPr>
          <a:xfrm rot="10800000">
            <a:off x="745722" y="1066461"/>
            <a:ext cx="88200" cy="88200"/>
          </a:xfrm>
          <a:prstGeom prst="ellipse">
            <a:avLst/>
          </a:prstGeom>
          <a:solidFill>
            <a:schemeClr val="accent2"/>
          </a:solidFill>
          <a:ln cap="flat" cmpd="sng" w="28575">
            <a:solidFill>
              <a:schemeClr val="accent2"/>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200"/>
              <a:buFont typeface="Arial"/>
              <a:buNone/>
            </a:pPr>
            <a:r>
              <a:rPr b="0" i="0" lang="fr-FR" sz="1200" u="none" cap="none" strike="noStrike">
                <a:solidFill>
                  <a:schemeClr val="dk1"/>
                </a:solidFill>
                <a:latin typeface="Montserrat"/>
                <a:ea typeface="Montserrat"/>
                <a:cs typeface="Montserrat"/>
                <a:sym typeface="Montserrat"/>
              </a:rPr>
              <a:t>🠺</a:t>
            </a:r>
            <a:endParaRPr b="0" i="0" sz="1200" u="none" cap="none" strike="noStrike">
              <a:solidFill>
                <a:schemeClr val="dk1"/>
              </a:solidFill>
              <a:latin typeface="Montserrat"/>
              <a:ea typeface="Montserrat"/>
              <a:cs typeface="Montserrat"/>
              <a:sym typeface="Montserrat"/>
            </a:endParaRPr>
          </a:p>
        </p:txBody>
      </p:sp>
      <p:sp>
        <p:nvSpPr>
          <p:cNvPr id="161" name="Google Shape;161;p4">
            <a:hlinkClick action="ppaction://hlinkshowjump?jump=nextslide"/>
          </p:cNvPr>
          <p:cNvSpPr/>
          <p:nvPr/>
        </p:nvSpPr>
        <p:spPr>
          <a:xfrm>
            <a:off x="745525" y="1325689"/>
            <a:ext cx="88500" cy="88500"/>
          </a:xfrm>
          <a:prstGeom prst="ellipse">
            <a:avLst/>
          </a:prstGeom>
          <a:solidFill>
            <a:schemeClr val="accent2"/>
          </a:solidFill>
          <a:ln cap="flat" cmpd="sng" w="28575">
            <a:solidFill>
              <a:schemeClr val="accent2"/>
            </a:solidFill>
            <a:prstDash val="solid"/>
            <a:round/>
            <a:headEnd len="sm" w="sm" type="none"/>
            <a:tailEnd len="sm" w="sm" type="none"/>
          </a:ln>
        </p:spPr>
        <p:txBody>
          <a:bodyPr anchorCtr="0" anchor="ctr" bIns="91425" lIns="0"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fr-FR" sz="1200" u="none" cap="none" strike="noStrike">
                <a:solidFill>
                  <a:schemeClr val="dk1"/>
                </a:solidFill>
                <a:latin typeface="Montserrat"/>
                <a:ea typeface="Montserrat"/>
                <a:cs typeface="Montserrat"/>
                <a:sym typeface="Montserrat"/>
              </a:rPr>
              <a:t>🠺</a:t>
            </a:r>
            <a:endParaRPr b="0" i="0" sz="1200" u="none" cap="none" strike="noStrike">
              <a:solidFill>
                <a:schemeClr val="dk1"/>
              </a:solidFill>
              <a:latin typeface="Montserrat"/>
              <a:ea typeface="Montserrat"/>
              <a:cs typeface="Montserrat"/>
              <a:sym typeface="Montserrat"/>
            </a:endParaRPr>
          </a:p>
        </p:txBody>
      </p:sp>
      <p:sp>
        <p:nvSpPr>
          <p:cNvPr id="162" name="Google Shape;162;p4">
            <a:hlinkClick action="ppaction://hlinksldjump" r:id="rId4"/>
          </p:cNvPr>
          <p:cNvSpPr/>
          <p:nvPr/>
        </p:nvSpPr>
        <p:spPr>
          <a:xfrm>
            <a:off x="404400" y="789053"/>
            <a:ext cx="175200" cy="175200"/>
          </a:xfrm>
          <a:prstGeom prst="ellipse">
            <a:avLst/>
          </a:prstGeom>
          <a:solidFill>
            <a:schemeClr val="dk1"/>
          </a:solidFill>
          <a:ln cap="flat" cmpd="sng" w="28575">
            <a:solidFill>
              <a:schemeClr val="accent2"/>
            </a:solidFill>
            <a:prstDash val="solid"/>
            <a:round/>
            <a:headEnd len="sm" w="sm" type="none"/>
            <a:tailEnd len="sm" w="sm" type="none"/>
          </a:ln>
        </p:spPr>
        <p:txBody>
          <a:bodyPr anchorCtr="0" anchor="ctr" bIns="91425" lIns="0" spcFirstLastPara="1" rIns="0"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1" i="0" lang="fr-FR" sz="1000" u="none" cap="none" strike="noStrike">
                <a:solidFill>
                  <a:schemeClr val="lt1"/>
                </a:solidFill>
                <a:latin typeface="Montserrat"/>
                <a:ea typeface="Montserrat"/>
                <a:cs typeface="Montserrat"/>
                <a:sym typeface="Montserrat"/>
              </a:rPr>
              <a:t>1</a:t>
            </a:r>
            <a:endParaRPr b="0" i="0" sz="1000" u="none" cap="none" strike="noStrike">
              <a:solidFill>
                <a:srgbClr val="000000"/>
              </a:solidFill>
              <a:latin typeface="Arial"/>
              <a:ea typeface="Arial"/>
              <a:cs typeface="Arial"/>
              <a:sym typeface="Arial"/>
            </a:endParaRPr>
          </a:p>
        </p:txBody>
      </p:sp>
      <p:sp>
        <p:nvSpPr>
          <p:cNvPr id="163" name="Google Shape;163;p4"/>
          <p:cNvSpPr txBox="1"/>
          <p:nvPr/>
        </p:nvSpPr>
        <p:spPr>
          <a:xfrm>
            <a:off x="965475" y="1976425"/>
            <a:ext cx="5942100" cy="1569630"/>
          </a:xfrm>
          <a:prstGeom prst="rect">
            <a:avLst/>
          </a:prstGeom>
          <a:noFill/>
          <a:ln>
            <a:noFill/>
          </a:ln>
        </p:spPr>
        <p:txBody>
          <a:bodyPr anchorCtr="0" anchor="t" bIns="91425" lIns="91425" spcFirstLastPara="1" rIns="91425" wrap="square" tIns="91425">
            <a:spAutoFit/>
          </a:bodyPr>
          <a:lstStyle/>
          <a:p>
            <a:pPr indent="-336550" lvl="0" marL="457200" marR="0" rtl="0" algn="just">
              <a:lnSpc>
                <a:spcPct val="100000"/>
              </a:lnSpc>
              <a:spcBef>
                <a:spcPts val="0"/>
              </a:spcBef>
              <a:spcAft>
                <a:spcPts val="0"/>
              </a:spcAft>
              <a:buClr>
                <a:schemeClr val="lt1"/>
              </a:buClr>
              <a:buSzPts val="1700"/>
              <a:buFont typeface="Courier New"/>
              <a:buChar char="o"/>
            </a:pPr>
            <a:r>
              <a:rPr b="0" i="0" lang="fr-FR" sz="1800" u="none" cap="none" strike="noStrike">
                <a:solidFill>
                  <a:schemeClr val="lt1"/>
                </a:solidFill>
                <a:latin typeface="Montserrat"/>
                <a:ea typeface="Montserrat"/>
                <a:cs typeface="Montserrat"/>
                <a:sym typeface="Montserrat"/>
              </a:rPr>
              <a:t>A popularization in terms of information </a:t>
            </a:r>
            <a:endParaRPr b="0" i="0" sz="1400" u="none" cap="none" strike="noStrike">
              <a:solidFill>
                <a:srgbClr val="000000"/>
              </a:solidFill>
              <a:latin typeface="Arial"/>
              <a:ea typeface="Arial"/>
              <a:cs typeface="Arial"/>
              <a:sym typeface="Arial"/>
            </a:endParaRPr>
          </a:p>
          <a:p>
            <a:pPr indent="0" lvl="0" marL="457200" marR="0" rtl="0" algn="just">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ontserrat"/>
              <a:ea typeface="Montserrat"/>
              <a:cs typeface="Montserrat"/>
              <a:sym typeface="Montserrat"/>
            </a:endParaRPr>
          </a:p>
          <a:p>
            <a:pPr indent="-285750" lvl="0" marL="406400" marR="0" rtl="0" algn="just">
              <a:lnSpc>
                <a:spcPct val="100000"/>
              </a:lnSpc>
              <a:spcBef>
                <a:spcPts val="0"/>
              </a:spcBef>
              <a:spcAft>
                <a:spcPts val="0"/>
              </a:spcAft>
              <a:buClr>
                <a:schemeClr val="lt1"/>
              </a:buClr>
              <a:buSzPts val="1700"/>
              <a:buFont typeface="Courier New"/>
              <a:buChar char="o"/>
            </a:pPr>
            <a:r>
              <a:rPr b="0" i="0" lang="fr-FR" sz="1800" u="none" cap="none" strike="noStrike">
                <a:solidFill>
                  <a:schemeClr val="lt1"/>
                </a:solidFill>
                <a:latin typeface="Montserrat"/>
                <a:ea typeface="Montserrat"/>
                <a:cs typeface="Montserrat"/>
                <a:sym typeface="Montserrat"/>
              </a:rPr>
              <a:t>The possibility to invest in visionary companies</a:t>
            </a:r>
            <a:endParaRPr b="0" i="0" sz="1400" u="none" cap="none" strike="noStrike">
              <a:solidFill>
                <a:srgbClr val="000000"/>
              </a:solidFill>
              <a:latin typeface="Arial"/>
              <a:ea typeface="Arial"/>
              <a:cs typeface="Arial"/>
              <a:sym typeface="Arial"/>
            </a:endParaRPr>
          </a:p>
          <a:p>
            <a:pPr indent="0" lvl="0" marL="120650" marR="0" rtl="0" algn="just">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ontserrat"/>
              <a:ea typeface="Montserrat"/>
              <a:cs typeface="Montserrat"/>
              <a:sym typeface="Montserrat"/>
            </a:endParaRPr>
          </a:p>
          <a:p>
            <a:pPr indent="-336550" lvl="0" marL="457200" marR="0" rtl="0" algn="just">
              <a:lnSpc>
                <a:spcPct val="100000"/>
              </a:lnSpc>
              <a:spcBef>
                <a:spcPts val="0"/>
              </a:spcBef>
              <a:spcAft>
                <a:spcPts val="0"/>
              </a:spcAft>
              <a:buClr>
                <a:schemeClr val="lt1"/>
              </a:buClr>
              <a:buSzPts val="1700"/>
              <a:buFont typeface="Courier New"/>
              <a:buChar char="o"/>
            </a:pPr>
            <a:r>
              <a:rPr b="0" i="0" lang="fr-FR" sz="1800" u="none" cap="none" strike="noStrike">
                <a:solidFill>
                  <a:schemeClr val="lt1"/>
                </a:solidFill>
                <a:latin typeface="Montserrat"/>
                <a:ea typeface="Montserrat"/>
                <a:cs typeface="Montserrat"/>
                <a:sym typeface="Montserrat"/>
              </a:rPr>
              <a:t>Data driven investment suggestions</a:t>
            </a:r>
            <a:endParaRPr b="0" i="0" sz="1400" u="none" cap="none" strike="noStrike">
              <a:solidFill>
                <a:srgbClr val="000000"/>
              </a:solidFill>
              <a:latin typeface="Arial"/>
              <a:ea typeface="Arial"/>
              <a:cs typeface="Arial"/>
              <a:sym typeface="Arial"/>
            </a:endParaRPr>
          </a:p>
        </p:txBody>
      </p:sp>
      <p:sp>
        <p:nvSpPr>
          <p:cNvPr id="164" name="Google Shape;164;p4"/>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fr-FR"/>
              <a:t>‹#›</a:t>
            </a:fld>
            <a:endParaRPr/>
          </a:p>
        </p:txBody>
      </p:sp>
      <p:sp>
        <p:nvSpPr>
          <p:cNvPr id="165" name="Google Shape;165;p4"/>
          <p:cNvSpPr txBox="1"/>
          <p:nvPr/>
        </p:nvSpPr>
        <p:spPr>
          <a:xfrm>
            <a:off x="2104222" y="286439"/>
            <a:ext cx="4671300" cy="461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Arial"/>
              <a:buNone/>
            </a:pPr>
            <a:r>
              <a:rPr b="1" i="0" lang="fr-FR" sz="2400" u="none" cap="none" strike="noStrike">
                <a:solidFill>
                  <a:schemeClr val="lt1"/>
                </a:solidFill>
                <a:latin typeface="Montserrat ExtraBold"/>
                <a:ea typeface="Montserrat ExtraBold"/>
                <a:cs typeface="Montserrat ExtraBold"/>
                <a:sym typeface="Montserrat ExtraBold"/>
              </a:rPr>
              <a:t>Our questioning</a:t>
            </a:r>
            <a:endParaRPr b="0" i="0" sz="1800" u="none" cap="none" strike="noStrike">
              <a:solidFill>
                <a:srgbClr val="000000"/>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grpSp>
        <p:nvGrpSpPr>
          <p:cNvPr id="170" name="Google Shape;170;p11"/>
          <p:cNvGrpSpPr/>
          <p:nvPr/>
        </p:nvGrpSpPr>
        <p:grpSpPr>
          <a:xfrm>
            <a:off x="1350402" y="3067370"/>
            <a:ext cx="59936" cy="151607"/>
            <a:chOff x="1350402" y="3067370"/>
            <a:chExt cx="59936" cy="151607"/>
          </a:xfrm>
        </p:grpSpPr>
        <p:sp>
          <p:nvSpPr>
            <p:cNvPr id="171" name="Google Shape;171;p11"/>
            <p:cNvSpPr/>
            <p:nvPr/>
          </p:nvSpPr>
          <p:spPr>
            <a:xfrm>
              <a:off x="1367081" y="3067370"/>
              <a:ext cx="43257" cy="15565"/>
            </a:xfrm>
            <a:custGeom>
              <a:rect b="b" l="l" r="r" t="t"/>
              <a:pathLst>
                <a:path extrusionOk="0" h="489" w="1359">
                  <a:moveTo>
                    <a:pt x="167" y="0"/>
                  </a:moveTo>
                  <a:cubicBezTo>
                    <a:pt x="72" y="0"/>
                    <a:pt x="1" y="72"/>
                    <a:pt x="1" y="167"/>
                  </a:cubicBezTo>
                  <a:cubicBezTo>
                    <a:pt x="1" y="250"/>
                    <a:pt x="72" y="322"/>
                    <a:pt x="167" y="322"/>
                  </a:cubicBezTo>
                  <a:cubicBezTo>
                    <a:pt x="346" y="322"/>
                    <a:pt x="870" y="358"/>
                    <a:pt x="1120" y="477"/>
                  </a:cubicBezTo>
                  <a:cubicBezTo>
                    <a:pt x="1144" y="488"/>
                    <a:pt x="1168" y="488"/>
                    <a:pt x="1191" y="488"/>
                  </a:cubicBezTo>
                  <a:cubicBezTo>
                    <a:pt x="1251" y="488"/>
                    <a:pt x="1310" y="465"/>
                    <a:pt x="1346" y="405"/>
                  </a:cubicBezTo>
                  <a:cubicBezTo>
                    <a:pt x="1358" y="322"/>
                    <a:pt x="1334" y="238"/>
                    <a:pt x="1251" y="191"/>
                  </a:cubicBezTo>
                  <a:cubicBezTo>
                    <a:pt x="882" y="12"/>
                    <a:pt x="191" y="0"/>
                    <a:pt x="167" y="0"/>
                  </a:cubicBezTo>
                  <a:close/>
                </a:path>
              </a:pathLst>
            </a:custGeom>
            <a:solidFill>
              <a:srgbClr val="657E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 name="Google Shape;172;p11"/>
            <p:cNvSpPr/>
            <p:nvPr/>
          </p:nvSpPr>
          <p:spPr>
            <a:xfrm>
              <a:off x="1350402" y="3170436"/>
              <a:ext cx="10663" cy="48541"/>
            </a:xfrm>
            <a:custGeom>
              <a:rect b="b" l="l" r="r" t="t"/>
              <a:pathLst>
                <a:path extrusionOk="0" h="1525" w="335">
                  <a:moveTo>
                    <a:pt x="168" y="1"/>
                  </a:moveTo>
                  <a:cubicBezTo>
                    <a:pt x="84" y="1"/>
                    <a:pt x="1" y="84"/>
                    <a:pt x="1" y="168"/>
                  </a:cubicBezTo>
                  <a:lnTo>
                    <a:pt x="1" y="1358"/>
                  </a:lnTo>
                  <a:cubicBezTo>
                    <a:pt x="1" y="1453"/>
                    <a:pt x="84" y="1525"/>
                    <a:pt x="168" y="1525"/>
                  </a:cubicBezTo>
                  <a:cubicBezTo>
                    <a:pt x="263" y="1525"/>
                    <a:pt x="334" y="1453"/>
                    <a:pt x="334" y="1358"/>
                  </a:cubicBezTo>
                  <a:lnTo>
                    <a:pt x="334" y="168"/>
                  </a:lnTo>
                  <a:cubicBezTo>
                    <a:pt x="334" y="84"/>
                    <a:pt x="263" y="1"/>
                    <a:pt x="168" y="1"/>
                  </a:cubicBezTo>
                  <a:close/>
                </a:path>
              </a:pathLst>
            </a:custGeom>
            <a:solidFill>
              <a:srgbClr val="657E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73" name="Google Shape;173;p1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fr-FR"/>
              <a:t>‹#›</a:t>
            </a:fld>
            <a:endParaRPr/>
          </a:p>
        </p:txBody>
      </p:sp>
      <p:pic>
        <p:nvPicPr>
          <p:cNvPr id="174" name="Google Shape;174;p11" title="full video app.mov">
            <a:hlinkClick r:id="rId3"/>
          </p:cNvPr>
          <p:cNvPicPr preferRelativeResize="0"/>
          <p:nvPr/>
        </p:nvPicPr>
        <p:blipFill rotWithShape="1">
          <a:blip r:embed="rId4">
            <a:alphaModFix/>
          </a:blip>
          <a:srcRect b="0" l="0" r="0" t="0"/>
          <a:stretch/>
        </p:blipFill>
        <p:spPr>
          <a:xfrm>
            <a:off x="1143000" y="0"/>
            <a:ext cx="6858000" cy="51435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4"/>
                                        </p:tgtEl>
                                        <p:attrNameLst>
                                          <p:attrName>style.visibility</p:attrName>
                                        </p:attrNameLst>
                                      </p:cBhvr>
                                      <p:to>
                                        <p:strVal val="visible"/>
                                      </p:to>
                                    </p:set>
                                    <p:animEffect filter="fade" transition="in">
                                      <p:cBhvr>
                                        <p:cTn dur="1000"/>
                                        <p:tgtEl>
                                          <p:spTgt spid="17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5"/>
          <p:cNvSpPr txBox="1"/>
          <p:nvPr>
            <p:ph idx="4294967295" type="title"/>
          </p:nvPr>
        </p:nvSpPr>
        <p:spPr>
          <a:xfrm>
            <a:off x="1870568" y="2401980"/>
            <a:ext cx="1597200" cy="586475"/>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fr-FR" sz="1600">
                <a:solidFill>
                  <a:schemeClr val="accent2"/>
                </a:solidFill>
              </a:rPr>
              <a:t>DATA COLLECTION</a:t>
            </a:r>
            <a:endParaRPr sz="1600">
              <a:solidFill>
                <a:schemeClr val="accent2"/>
              </a:solidFill>
            </a:endParaRPr>
          </a:p>
        </p:txBody>
      </p:sp>
      <p:sp>
        <p:nvSpPr>
          <p:cNvPr id="180" name="Google Shape;180;p5"/>
          <p:cNvSpPr txBox="1"/>
          <p:nvPr>
            <p:ph idx="4294967295" type="title"/>
          </p:nvPr>
        </p:nvSpPr>
        <p:spPr>
          <a:xfrm>
            <a:off x="3773400" y="2486743"/>
            <a:ext cx="1597200" cy="3819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fr-FR" sz="1600">
                <a:solidFill>
                  <a:schemeClr val="accent2"/>
                </a:solidFill>
              </a:rPr>
              <a:t>MODELING</a:t>
            </a:r>
            <a:endParaRPr sz="1600">
              <a:solidFill>
                <a:schemeClr val="accent2"/>
              </a:solidFill>
            </a:endParaRPr>
          </a:p>
        </p:txBody>
      </p:sp>
      <p:sp>
        <p:nvSpPr>
          <p:cNvPr id="181" name="Google Shape;181;p5"/>
          <p:cNvSpPr txBox="1"/>
          <p:nvPr>
            <p:ph idx="4294967295" type="title"/>
          </p:nvPr>
        </p:nvSpPr>
        <p:spPr>
          <a:xfrm>
            <a:off x="5694128" y="2486983"/>
            <a:ext cx="1730075" cy="3819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fr-FR" sz="1600">
                <a:solidFill>
                  <a:schemeClr val="accent2"/>
                </a:solidFill>
              </a:rPr>
              <a:t>DEPLOYMENT</a:t>
            </a:r>
            <a:endParaRPr sz="1600">
              <a:solidFill>
                <a:schemeClr val="accent2"/>
              </a:solidFill>
            </a:endParaRPr>
          </a:p>
        </p:txBody>
      </p:sp>
      <p:sp>
        <p:nvSpPr>
          <p:cNvPr id="182" name="Google Shape;182;p5"/>
          <p:cNvSpPr/>
          <p:nvPr/>
        </p:nvSpPr>
        <p:spPr>
          <a:xfrm>
            <a:off x="2316514" y="1657616"/>
            <a:ext cx="724200" cy="724200"/>
          </a:xfrm>
          <a:prstGeom prst="donut">
            <a:avLst>
              <a:gd fmla="val 11487" name="adj"/>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 name="Google Shape;183;p5"/>
          <p:cNvSpPr/>
          <p:nvPr/>
        </p:nvSpPr>
        <p:spPr>
          <a:xfrm>
            <a:off x="4218844" y="2963201"/>
            <a:ext cx="724200" cy="724200"/>
          </a:xfrm>
          <a:prstGeom prst="donut">
            <a:avLst>
              <a:gd fmla="val 11487" name="adj"/>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 name="Google Shape;184;p5"/>
          <p:cNvSpPr/>
          <p:nvPr/>
        </p:nvSpPr>
        <p:spPr>
          <a:xfrm>
            <a:off x="6197050" y="1677850"/>
            <a:ext cx="724200" cy="724200"/>
          </a:xfrm>
          <a:prstGeom prst="donut">
            <a:avLst>
              <a:gd fmla="val 11487" name="adj"/>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85" name="Google Shape;185;p5"/>
          <p:cNvCxnSpPr>
            <a:endCxn id="183" idx="1"/>
          </p:cNvCxnSpPr>
          <p:nvPr/>
        </p:nvCxnSpPr>
        <p:spPr>
          <a:xfrm>
            <a:off x="2925101" y="2295858"/>
            <a:ext cx="1399800" cy="773400"/>
          </a:xfrm>
          <a:prstGeom prst="straightConnector1">
            <a:avLst/>
          </a:prstGeom>
          <a:noFill/>
          <a:ln cap="flat" cmpd="sng" w="9525">
            <a:solidFill>
              <a:schemeClr val="accent1"/>
            </a:solidFill>
            <a:prstDash val="solid"/>
            <a:round/>
            <a:headEnd len="sm" w="sm" type="none"/>
            <a:tailEnd len="sm" w="sm" type="none"/>
          </a:ln>
        </p:spPr>
      </p:cxnSp>
      <p:cxnSp>
        <p:nvCxnSpPr>
          <p:cNvPr id="186" name="Google Shape;186;p5"/>
          <p:cNvCxnSpPr>
            <a:stCxn id="183" idx="7"/>
            <a:endCxn id="184" idx="3"/>
          </p:cNvCxnSpPr>
          <p:nvPr/>
        </p:nvCxnSpPr>
        <p:spPr>
          <a:xfrm flipH="1" rot="10800000">
            <a:off x="4836988" y="2295858"/>
            <a:ext cx="1466100" cy="773400"/>
          </a:xfrm>
          <a:prstGeom prst="straightConnector1">
            <a:avLst/>
          </a:prstGeom>
          <a:noFill/>
          <a:ln cap="flat" cmpd="sng" w="9525">
            <a:solidFill>
              <a:schemeClr val="accent1"/>
            </a:solidFill>
            <a:prstDash val="solid"/>
            <a:round/>
            <a:headEnd len="sm" w="sm" type="none"/>
            <a:tailEnd len="sm" w="sm" type="none"/>
          </a:ln>
        </p:spPr>
      </p:cxnSp>
      <p:grpSp>
        <p:nvGrpSpPr>
          <p:cNvPr id="187" name="Google Shape;187;p5"/>
          <p:cNvGrpSpPr/>
          <p:nvPr/>
        </p:nvGrpSpPr>
        <p:grpSpPr>
          <a:xfrm>
            <a:off x="6379643" y="1893830"/>
            <a:ext cx="359015" cy="358633"/>
            <a:chOff x="1309875" y="1499912"/>
            <a:chExt cx="359015" cy="358633"/>
          </a:xfrm>
        </p:grpSpPr>
        <p:sp>
          <p:nvSpPr>
            <p:cNvPr id="188" name="Google Shape;188;p5"/>
            <p:cNvSpPr/>
            <p:nvPr/>
          </p:nvSpPr>
          <p:spPr>
            <a:xfrm>
              <a:off x="1309875" y="1499912"/>
              <a:ext cx="133708" cy="204665"/>
            </a:xfrm>
            <a:custGeom>
              <a:rect b="b" l="l" r="r" t="t"/>
              <a:pathLst>
                <a:path extrusionOk="0" h="6435" w="4204">
                  <a:moveTo>
                    <a:pt x="1310" y="0"/>
                  </a:moveTo>
                  <a:cubicBezTo>
                    <a:pt x="608" y="0"/>
                    <a:pt x="24" y="560"/>
                    <a:pt x="24" y="1274"/>
                  </a:cubicBezTo>
                  <a:cubicBezTo>
                    <a:pt x="36" y="6323"/>
                    <a:pt x="0" y="6037"/>
                    <a:pt x="72" y="6311"/>
                  </a:cubicBezTo>
                  <a:cubicBezTo>
                    <a:pt x="82" y="6381"/>
                    <a:pt x="152" y="6435"/>
                    <a:pt x="231" y="6435"/>
                  </a:cubicBezTo>
                  <a:cubicBezTo>
                    <a:pt x="246" y="6435"/>
                    <a:pt x="260" y="6433"/>
                    <a:pt x="274" y="6430"/>
                  </a:cubicBezTo>
                  <a:cubicBezTo>
                    <a:pt x="370" y="6394"/>
                    <a:pt x="429" y="6311"/>
                    <a:pt x="393" y="6215"/>
                  </a:cubicBezTo>
                  <a:cubicBezTo>
                    <a:pt x="358" y="6013"/>
                    <a:pt x="381" y="6180"/>
                    <a:pt x="370" y="1262"/>
                  </a:cubicBezTo>
                  <a:cubicBezTo>
                    <a:pt x="370" y="739"/>
                    <a:pt x="786" y="322"/>
                    <a:pt x="1310" y="322"/>
                  </a:cubicBezTo>
                  <a:lnTo>
                    <a:pt x="4049" y="322"/>
                  </a:lnTo>
                  <a:cubicBezTo>
                    <a:pt x="4132" y="322"/>
                    <a:pt x="4203" y="250"/>
                    <a:pt x="4203" y="167"/>
                  </a:cubicBezTo>
                  <a:cubicBezTo>
                    <a:pt x="4203" y="72"/>
                    <a:pt x="4132" y="0"/>
                    <a:pt x="404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 name="Google Shape;189;p5"/>
            <p:cNvSpPr/>
            <p:nvPr/>
          </p:nvSpPr>
          <p:spPr>
            <a:xfrm>
              <a:off x="1454524" y="1499912"/>
              <a:ext cx="213602" cy="123467"/>
            </a:xfrm>
            <a:custGeom>
              <a:rect b="b" l="l" r="r" t="t"/>
              <a:pathLst>
                <a:path extrusionOk="0" h="3882" w="6716">
                  <a:moveTo>
                    <a:pt x="167" y="0"/>
                  </a:moveTo>
                  <a:cubicBezTo>
                    <a:pt x="72" y="0"/>
                    <a:pt x="1" y="72"/>
                    <a:pt x="1" y="167"/>
                  </a:cubicBezTo>
                  <a:cubicBezTo>
                    <a:pt x="1" y="250"/>
                    <a:pt x="72" y="322"/>
                    <a:pt x="167" y="322"/>
                  </a:cubicBezTo>
                  <a:lnTo>
                    <a:pt x="5430" y="322"/>
                  </a:lnTo>
                  <a:cubicBezTo>
                    <a:pt x="5954" y="322"/>
                    <a:pt x="6371" y="739"/>
                    <a:pt x="6371" y="1262"/>
                  </a:cubicBezTo>
                  <a:lnTo>
                    <a:pt x="6371" y="3715"/>
                  </a:lnTo>
                  <a:cubicBezTo>
                    <a:pt x="6371" y="3810"/>
                    <a:pt x="6442" y="3882"/>
                    <a:pt x="6537" y="3882"/>
                  </a:cubicBezTo>
                  <a:cubicBezTo>
                    <a:pt x="6621" y="3882"/>
                    <a:pt x="6704" y="3810"/>
                    <a:pt x="6704" y="3715"/>
                  </a:cubicBezTo>
                  <a:lnTo>
                    <a:pt x="6704" y="1262"/>
                  </a:lnTo>
                  <a:cubicBezTo>
                    <a:pt x="6716" y="584"/>
                    <a:pt x="6144" y="0"/>
                    <a:pt x="543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 name="Google Shape;190;p5"/>
            <p:cNvSpPr/>
            <p:nvPr/>
          </p:nvSpPr>
          <p:spPr>
            <a:xfrm>
              <a:off x="1322756" y="1634701"/>
              <a:ext cx="346134" cy="223844"/>
            </a:xfrm>
            <a:custGeom>
              <a:rect b="b" l="l" r="r" t="t"/>
              <a:pathLst>
                <a:path extrusionOk="0" h="7038" w="10883">
                  <a:moveTo>
                    <a:pt x="5930" y="3037"/>
                  </a:moveTo>
                  <a:lnTo>
                    <a:pt x="5930" y="5656"/>
                  </a:lnTo>
                  <a:lnTo>
                    <a:pt x="4560" y="5656"/>
                  </a:lnTo>
                  <a:lnTo>
                    <a:pt x="4560" y="3037"/>
                  </a:lnTo>
                  <a:close/>
                  <a:moveTo>
                    <a:pt x="7370" y="5990"/>
                  </a:moveTo>
                  <a:cubicBezTo>
                    <a:pt x="7549" y="5990"/>
                    <a:pt x="7716" y="6133"/>
                    <a:pt x="7716" y="6323"/>
                  </a:cubicBezTo>
                  <a:lnTo>
                    <a:pt x="7716" y="6383"/>
                  </a:lnTo>
                  <a:cubicBezTo>
                    <a:pt x="7716" y="6561"/>
                    <a:pt x="7573" y="6728"/>
                    <a:pt x="7370" y="6728"/>
                  </a:cubicBezTo>
                  <a:lnTo>
                    <a:pt x="3120" y="6728"/>
                  </a:lnTo>
                  <a:cubicBezTo>
                    <a:pt x="2941" y="6728"/>
                    <a:pt x="2774" y="6585"/>
                    <a:pt x="2774" y="6383"/>
                  </a:cubicBezTo>
                  <a:lnTo>
                    <a:pt x="2774" y="6323"/>
                  </a:lnTo>
                  <a:cubicBezTo>
                    <a:pt x="2774" y="6145"/>
                    <a:pt x="2929" y="5990"/>
                    <a:pt x="3120" y="5990"/>
                  </a:cubicBezTo>
                  <a:close/>
                  <a:moveTo>
                    <a:pt x="10692" y="1"/>
                  </a:moveTo>
                  <a:cubicBezTo>
                    <a:pt x="10597" y="1"/>
                    <a:pt x="10525" y="72"/>
                    <a:pt x="10525" y="168"/>
                  </a:cubicBezTo>
                  <a:lnTo>
                    <a:pt x="10525" y="1763"/>
                  </a:lnTo>
                  <a:cubicBezTo>
                    <a:pt x="10525" y="2275"/>
                    <a:pt x="10109" y="2692"/>
                    <a:pt x="9585" y="2692"/>
                  </a:cubicBezTo>
                  <a:lnTo>
                    <a:pt x="917" y="2692"/>
                  </a:lnTo>
                  <a:cubicBezTo>
                    <a:pt x="691" y="2692"/>
                    <a:pt x="465" y="2608"/>
                    <a:pt x="298" y="2454"/>
                  </a:cubicBezTo>
                  <a:cubicBezTo>
                    <a:pt x="265" y="2426"/>
                    <a:pt x="225" y="2412"/>
                    <a:pt x="185" y="2412"/>
                  </a:cubicBezTo>
                  <a:cubicBezTo>
                    <a:pt x="138" y="2412"/>
                    <a:pt x="92" y="2432"/>
                    <a:pt x="60" y="2477"/>
                  </a:cubicBezTo>
                  <a:cubicBezTo>
                    <a:pt x="0" y="2549"/>
                    <a:pt x="0" y="2656"/>
                    <a:pt x="84" y="2716"/>
                  </a:cubicBezTo>
                  <a:cubicBezTo>
                    <a:pt x="322" y="2918"/>
                    <a:pt x="619" y="3025"/>
                    <a:pt x="917" y="3025"/>
                  </a:cubicBezTo>
                  <a:lnTo>
                    <a:pt x="4227" y="3025"/>
                  </a:lnTo>
                  <a:lnTo>
                    <a:pt x="4227" y="5644"/>
                  </a:lnTo>
                  <a:lnTo>
                    <a:pt x="3132" y="5644"/>
                  </a:lnTo>
                  <a:cubicBezTo>
                    <a:pt x="2763" y="5644"/>
                    <a:pt x="2465" y="5942"/>
                    <a:pt x="2465" y="6311"/>
                  </a:cubicBezTo>
                  <a:lnTo>
                    <a:pt x="2465" y="6371"/>
                  </a:lnTo>
                  <a:cubicBezTo>
                    <a:pt x="2465" y="6740"/>
                    <a:pt x="2763" y="7038"/>
                    <a:pt x="3132" y="7038"/>
                  </a:cubicBezTo>
                  <a:lnTo>
                    <a:pt x="7394" y="7038"/>
                  </a:lnTo>
                  <a:cubicBezTo>
                    <a:pt x="7763" y="7038"/>
                    <a:pt x="8061" y="6740"/>
                    <a:pt x="8061" y="6371"/>
                  </a:cubicBezTo>
                  <a:lnTo>
                    <a:pt x="8061" y="6311"/>
                  </a:lnTo>
                  <a:cubicBezTo>
                    <a:pt x="8061" y="5942"/>
                    <a:pt x="7763" y="5644"/>
                    <a:pt x="7394" y="5644"/>
                  </a:cubicBezTo>
                  <a:lnTo>
                    <a:pt x="6287" y="5644"/>
                  </a:lnTo>
                  <a:lnTo>
                    <a:pt x="6287" y="3037"/>
                  </a:lnTo>
                  <a:lnTo>
                    <a:pt x="9609" y="3037"/>
                  </a:lnTo>
                  <a:cubicBezTo>
                    <a:pt x="10311" y="3037"/>
                    <a:pt x="10883" y="2477"/>
                    <a:pt x="10883" y="1751"/>
                  </a:cubicBezTo>
                  <a:lnTo>
                    <a:pt x="10883" y="168"/>
                  </a:lnTo>
                  <a:cubicBezTo>
                    <a:pt x="10859" y="72"/>
                    <a:pt x="10787" y="1"/>
                    <a:pt x="1069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 name="Google Shape;191;p5"/>
            <p:cNvSpPr/>
            <p:nvPr/>
          </p:nvSpPr>
          <p:spPr>
            <a:xfrm>
              <a:off x="1331852" y="1519217"/>
              <a:ext cx="191243" cy="140514"/>
            </a:xfrm>
            <a:custGeom>
              <a:rect b="b" l="l" r="r" t="t"/>
              <a:pathLst>
                <a:path extrusionOk="0" h="4418" w="6013">
                  <a:moveTo>
                    <a:pt x="869" y="1"/>
                  </a:moveTo>
                  <a:cubicBezTo>
                    <a:pt x="393" y="1"/>
                    <a:pt x="0" y="393"/>
                    <a:pt x="0" y="870"/>
                  </a:cubicBezTo>
                  <a:lnTo>
                    <a:pt x="0" y="4263"/>
                  </a:lnTo>
                  <a:cubicBezTo>
                    <a:pt x="0" y="4346"/>
                    <a:pt x="83" y="4418"/>
                    <a:pt x="167" y="4418"/>
                  </a:cubicBezTo>
                  <a:cubicBezTo>
                    <a:pt x="262" y="4418"/>
                    <a:pt x="333" y="4346"/>
                    <a:pt x="333" y="4263"/>
                  </a:cubicBezTo>
                  <a:lnTo>
                    <a:pt x="333" y="870"/>
                  </a:lnTo>
                  <a:cubicBezTo>
                    <a:pt x="333" y="572"/>
                    <a:pt x="572" y="334"/>
                    <a:pt x="869" y="334"/>
                  </a:cubicBezTo>
                  <a:lnTo>
                    <a:pt x="5834" y="334"/>
                  </a:lnTo>
                  <a:cubicBezTo>
                    <a:pt x="5929" y="334"/>
                    <a:pt x="6001" y="251"/>
                    <a:pt x="6001" y="167"/>
                  </a:cubicBezTo>
                  <a:cubicBezTo>
                    <a:pt x="6013" y="72"/>
                    <a:pt x="5929" y="1"/>
                    <a:pt x="583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 name="Google Shape;192;p5"/>
            <p:cNvSpPr/>
            <p:nvPr/>
          </p:nvSpPr>
          <p:spPr>
            <a:xfrm>
              <a:off x="1331852" y="1519217"/>
              <a:ext cx="315442" cy="190512"/>
            </a:xfrm>
            <a:custGeom>
              <a:rect b="b" l="l" r="r" t="t"/>
              <a:pathLst>
                <a:path extrusionOk="0" h="5990" w="9918">
                  <a:moveTo>
                    <a:pt x="6513" y="1"/>
                  </a:moveTo>
                  <a:cubicBezTo>
                    <a:pt x="6418" y="1"/>
                    <a:pt x="6346" y="72"/>
                    <a:pt x="6346" y="167"/>
                  </a:cubicBezTo>
                  <a:cubicBezTo>
                    <a:pt x="6346" y="251"/>
                    <a:pt x="6418" y="322"/>
                    <a:pt x="6513" y="322"/>
                  </a:cubicBezTo>
                  <a:lnTo>
                    <a:pt x="9049" y="322"/>
                  </a:lnTo>
                  <a:cubicBezTo>
                    <a:pt x="9346" y="322"/>
                    <a:pt x="9585" y="560"/>
                    <a:pt x="9585" y="870"/>
                  </a:cubicBezTo>
                  <a:lnTo>
                    <a:pt x="9585" y="5120"/>
                  </a:lnTo>
                  <a:cubicBezTo>
                    <a:pt x="9585" y="5418"/>
                    <a:pt x="9346" y="5656"/>
                    <a:pt x="9049" y="5656"/>
                  </a:cubicBezTo>
                  <a:lnTo>
                    <a:pt x="869" y="5656"/>
                  </a:lnTo>
                  <a:cubicBezTo>
                    <a:pt x="572" y="5656"/>
                    <a:pt x="333" y="5418"/>
                    <a:pt x="333" y="5120"/>
                  </a:cubicBezTo>
                  <a:lnTo>
                    <a:pt x="333" y="4930"/>
                  </a:lnTo>
                  <a:cubicBezTo>
                    <a:pt x="333" y="4834"/>
                    <a:pt x="262" y="4763"/>
                    <a:pt x="167" y="4763"/>
                  </a:cubicBezTo>
                  <a:cubicBezTo>
                    <a:pt x="71" y="4763"/>
                    <a:pt x="0" y="4834"/>
                    <a:pt x="0" y="4930"/>
                  </a:cubicBezTo>
                  <a:lnTo>
                    <a:pt x="0" y="5120"/>
                  </a:lnTo>
                  <a:cubicBezTo>
                    <a:pt x="0" y="5596"/>
                    <a:pt x="393" y="5989"/>
                    <a:pt x="869" y="5989"/>
                  </a:cubicBezTo>
                  <a:lnTo>
                    <a:pt x="9049" y="5989"/>
                  </a:lnTo>
                  <a:cubicBezTo>
                    <a:pt x="9525" y="5989"/>
                    <a:pt x="9918" y="5596"/>
                    <a:pt x="9918" y="5120"/>
                  </a:cubicBezTo>
                  <a:lnTo>
                    <a:pt x="9918" y="870"/>
                  </a:lnTo>
                  <a:cubicBezTo>
                    <a:pt x="9918" y="393"/>
                    <a:pt x="9525" y="1"/>
                    <a:pt x="904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 name="Google Shape;193;p5"/>
            <p:cNvSpPr/>
            <p:nvPr/>
          </p:nvSpPr>
          <p:spPr>
            <a:xfrm>
              <a:off x="1587056" y="1669178"/>
              <a:ext cx="32" cy="32"/>
            </a:xfrm>
            <a:custGeom>
              <a:rect b="b" l="l" r="r" t="t"/>
              <a:pathLst>
                <a:path extrusionOk="0" h="1" w="1">
                  <a:moveTo>
                    <a:pt x="1" y="0"/>
                  </a:moveTo>
                  <a:lnTo>
                    <a:pt x="1" y="0"/>
                  </a:lnTo>
                  <a:lnTo>
                    <a:pt x="1" y="0"/>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 name="Google Shape;194;p5"/>
            <p:cNvSpPr/>
            <p:nvPr/>
          </p:nvSpPr>
          <p:spPr>
            <a:xfrm>
              <a:off x="1471190" y="1538523"/>
              <a:ext cx="160965" cy="141278"/>
            </a:xfrm>
            <a:custGeom>
              <a:rect b="b" l="l" r="r" t="t"/>
              <a:pathLst>
                <a:path extrusionOk="0" h="4442" w="5061">
                  <a:moveTo>
                    <a:pt x="2489" y="346"/>
                  </a:moveTo>
                  <a:lnTo>
                    <a:pt x="1536" y="1096"/>
                  </a:lnTo>
                  <a:lnTo>
                    <a:pt x="548" y="346"/>
                  </a:lnTo>
                  <a:close/>
                  <a:moveTo>
                    <a:pt x="322" y="596"/>
                  </a:moveTo>
                  <a:lnTo>
                    <a:pt x="1251" y="1299"/>
                  </a:lnTo>
                  <a:lnTo>
                    <a:pt x="322" y="2013"/>
                  </a:lnTo>
                  <a:lnTo>
                    <a:pt x="322" y="596"/>
                  </a:lnTo>
                  <a:close/>
                  <a:moveTo>
                    <a:pt x="2739" y="584"/>
                  </a:moveTo>
                  <a:lnTo>
                    <a:pt x="2739" y="2013"/>
                  </a:lnTo>
                  <a:lnTo>
                    <a:pt x="1810" y="1299"/>
                  </a:lnTo>
                  <a:lnTo>
                    <a:pt x="2739" y="584"/>
                  </a:lnTo>
                  <a:close/>
                  <a:moveTo>
                    <a:pt x="1536" y="1501"/>
                  </a:moveTo>
                  <a:lnTo>
                    <a:pt x="2525" y="2263"/>
                  </a:lnTo>
                  <a:lnTo>
                    <a:pt x="548" y="2263"/>
                  </a:lnTo>
                  <a:lnTo>
                    <a:pt x="1536" y="1501"/>
                  </a:lnTo>
                  <a:close/>
                  <a:moveTo>
                    <a:pt x="3239" y="2680"/>
                  </a:moveTo>
                  <a:lnTo>
                    <a:pt x="3239" y="2680"/>
                  </a:lnTo>
                  <a:cubicBezTo>
                    <a:pt x="3261" y="2702"/>
                    <a:pt x="4644" y="3120"/>
                    <a:pt x="4644" y="3120"/>
                  </a:cubicBezTo>
                  <a:cubicBezTo>
                    <a:pt x="4639" y="3122"/>
                    <a:pt x="4637" y="3122"/>
                    <a:pt x="4636" y="3122"/>
                  </a:cubicBezTo>
                  <a:cubicBezTo>
                    <a:pt x="4636" y="3122"/>
                    <a:pt x="4642" y="3120"/>
                    <a:pt x="4640" y="3120"/>
                  </a:cubicBezTo>
                  <a:cubicBezTo>
                    <a:pt x="4636" y="3120"/>
                    <a:pt x="4565" y="3136"/>
                    <a:pt x="4049" y="3263"/>
                  </a:cubicBezTo>
                  <a:cubicBezTo>
                    <a:pt x="3930" y="3287"/>
                    <a:pt x="3834" y="3382"/>
                    <a:pt x="3811" y="3501"/>
                  </a:cubicBezTo>
                  <a:cubicBezTo>
                    <a:pt x="3686" y="3957"/>
                    <a:pt x="3662" y="4068"/>
                    <a:pt x="3659" y="4091"/>
                  </a:cubicBezTo>
                  <a:lnTo>
                    <a:pt x="3659" y="4091"/>
                  </a:lnTo>
                  <a:cubicBezTo>
                    <a:pt x="3658" y="4092"/>
                    <a:pt x="3657" y="4094"/>
                    <a:pt x="3656" y="4097"/>
                  </a:cubicBezTo>
                  <a:cubicBezTo>
                    <a:pt x="3656" y="4085"/>
                    <a:pt x="3620" y="3954"/>
                    <a:pt x="3239" y="2680"/>
                  </a:cubicBezTo>
                  <a:close/>
                  <a:moveTo>
                    <a:pt x="322" y="1"/>
                  </a:moveTo>
                  <a:cubicBezTo>
                    <a:pt x="143" y="1"/>
                    <a:pt x="1" y="156"/>
                    <a:pt x="1" y="334"/>
                  </a:cubicBezTo>
                  <a:lnTo>
                    <a:pt x="1" y="2263"/>
                  </a:lnTo>
                  <a:cubicBezTo>
                    <a:pt x="1" y="2442"/>
                    <a:pt x="143" y="2596"/>
                    <a:pt x="322" y="2596"/>
                  </a:cubicBezTo>
                  <a:lnTo>
                    <a:pt x="2739" y="2596"/>
                  </a:lnTo>
                  <a:cubicBezTo>
                    <a:pt x="2810" y="2596"/>
                    <a:pt x="2882" y="2561"/>
                    <a:pt x="2941" y="2513"/>
                  </a:cubicBezTo>
                  <a:lnTo>
                    <a:pt x="2941" y="2513"/>
                  </a:lnTo>
                  <a:cubicBezTo>
                    <a:pt x="2894" y="2596"/>
                    <a:pt x="2882" y="2692"/>
                    <a:pt x="2918" y="2787"/>
                  </a:cubicBezTo>
                  <a:lnTo>
                    <a:pt x="3334" y="4204"/>
                  </a:lnTo>
                  <a:cubicBezTo>
                    <a:pt x="3375" y="4362"/>
                    <a:pt x="3511" y="4442"/>
                    <a:pt x="3650" y="4442"/>
                  </a:cubicBezTo>
                  <a:cubicBezTo>
                    <a:pt x="3793" y="4442"/>
                    <a:pt x="3941" y="4356"/>
                    <a:pt x="3989" y="4180"/>
                  </a:cubicBezTo>
                  <a:lnTo>
                    <a:pt x="4132" y="3585"/>
                  </a:lnTo>
                  <a:lnTo>
                    <a:pt x="4727" y="3442"/>
                  </a:lnTo>
                  <a:cubicBezTo>
                    <a:pt x="5061" y="3358"/>
                    <a:pt x="5061" y="2894"/>
                    <a:pt x="4727" y="2787"/>
                  </a:cubicBezTo>
                  <a:lnTo>
                    <a:pt x="3322" y="2370"/>
                  </a:lnTo>
                  <a:cubicBezTo>
                    <a:pt x="3290" y="2363"/>
                    <a:pt x="3256" y="2359"/>
                    <a:pt x="3223" y="2359"/>
                  </a:cubicBezTo>
                  <a:cubicBezTo>
                    <a:pt x="3147" y="2359"/>
                    <a:pt x="3075" y="2380"/>
                    <a:pt x="3025" y="2430"/>
                  </a:cubicBezTo>
                  <a:cubicBezTo>
                    <a:pt x="3096" y="2299"/>
                    <a:pt x="3049" y="2334"/>
                    <a:pt x="3060" y="334"/>
                  </a:cubicBezTo>
                  <a:cubicBezTo>
                    <a:pt x="3060" y="287"/>
                    <a:pt x="3060" y="251"/>
                    <a:pt x="3049" y="215"/>
                  </a:cubicBezTo>
                  <a:cubicBezTo>
                    <a:pt x="3049" y="179"/>
                    <a:pt x="3037" y="156"/>
                    <a:pt x="3025" y="132"/>
                  </a:cubicBezTo>
                  <a:cubicBezTo>
                    <a:pt x="3001" y="120"/>
                    <a:pt x="2989" y="108"/>
                    <a:pt x="2977" y="108"/>
                  </a:cubicBezTo>
                  <a:cubicBezTo>
                    <a:pt x="2918" y="48"/>
                    <a:pt x="2822" y="1"/>
                    <a:pt x="273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 name="Google Shape;195;p5"/>
            <p:cNvSpPr/>
            <p:nvPr/>
          </p:nvSpPr>
          <p:spPr>
            <a:xfrm>
              <a:off x="1354943" y="1540049"/>
              <a:ext cx="124230" cy="148847"/>
            </a:xfrm>
            <a:custGeom>
              <a:rect b="b" l="l" r="r" t="t"/>
              <a:pathLst>
                <a:path extrusionOk="0" h="4680" w="3906">
                  <a:moveTo>
                    <a:pt x="1834" y="0"/>
                  </a:moveTo>
                  <a:cubicBezTo>
                    <a:pt x="1489" y="0"/>
                    <a:pt x="1179" y="227"/>
                    <a:pt x="1072" y="548"/>
                  </a:cubicBezTo>
                  <a:cubicBezTo>
                    <a:pt x="0" y="3929"/>
                    <a:pt x="24" y="3751"/>
                    <a:pt x="24" y="3941"/>
                  </a:cubicBezTo>
                  <a:cubicBezTo>
                    <a:pt x="24" y="4346"/>
                    <a:pt x="346" y="4680"/>
                    <a:pt x="750" y="4680"/>
                  </a:cubicBezTo>
                  <a:cubicBezTo>
                    <a:pt x="1060" y="4680"/>
                    <a:pt x="1346" y="4477"/>
                    <a:pt x="1429" y="4168"/>
                  </a:cubicBezTo>
                  <a:lnTo>
                    <a:pt x="1524" y="3882"/>
                  </a:lnTo>
                  <a:cubicBezTo>
                    <a:pt x="1572" y="3739"/>
                    <a:pt x="1703" y="3644"/>
                    <a:pt x="1846" y="3644"/>
                  </a:cubicBezTo>
                  <a:lnTo>
                    <a:pt x="2024" y="3644"/>
                  </a:lnTo>
                  <a:cubicBezTo>
                    <a:pt x="2179" y="3644"/>
                    <a:pt x="2310" y="3739"/>
                    <a:pt x="2358" y="3882"/>
                  </a:cubicBezTo>
                  <a:lnTo>
                    <a:pt x="2441" y="4168"/>
                  </a:lnTo>
                  <a:cubicBezTo>
                    <a:pt x="2548" y="4465"/>
                    <a:pt x="2822" y="4680"/>
                    <a:pt x="3132" y="4680"/>
                  </a:cubicBezTo>
                  <a:cubicBezTo>
                    <a:pt x="3536" y="4680"/>
                    <a:pt x="3858" y="4346"/>
                    <a:pt x="3858" y="3941"/>
                  </a:cubicBezTo>
                  <a:cubicBezTo>
                    <a:pt x="3906" y="3751"/>
                    <a:pt x="3858" y="3739"/>
                    <a:pt x="3489" y="2501"/>
                  </a:cubicBezTo>
                  <a:cubicBezTo>
                    <a:pt x="3470" y="2424"/>
                    <a:pt x="3405" y="2386"/>
                    <a:pt x="3337" y="2386"/>
                  </a:cubicBezTo>
                  <a:cubicBezTo>
                    <a:pt x="3320" y="2386"/>
                    <a:pt x="3303" y="2389"/>
                    <a:pt x="3286" y="2394"/>
                  </a:cubicBezTo>
                  <a:cubicBezTo>
                    <a:pt x="3191" y="2429"/>
                    <a:pt x="3144" y="2513"/>
                    <a:pt x="3179" y="2608"/>
                  </a:cubicBezTo>
                  <a:cubicBezTo>
                    <a:pt x="3584" y="3882"/>
                    <a:pt x="3596" y="3834"/>
                    <a:pt x="3596" y="3941"/>
                  </a:cubicBezTo>
                  <a:cubicBezTo>
                    <a:pt x="3596" y="4168"/>
                    <a:pt x="3417" y="4334"/>
                    <a:pt x="3203" y="4334"/>
                  </a:cubicBezTo>
                  <a:cubicBezTo>
                    <a:pt x="3048" y="4334"/>
                    <a:pt x="2894" y="4227"/>
                    <a:pt x="2834" y="4060"/>
                  </a:cubicBezTo>
                  <a:lnTo>
                    <a:pt x="2751" y="3787"/>
                  </a:lnTo>
                  <a:cubicBezTo>
                    <a:pt x="2655" y="3501"/>
                    <a:pt x="2393" y="3310"/>
                    <a:pt x="2096" y="3310"/>
                  </a:cubicBezTo>
                  <a:lnTo>
                    <a:pt x="1882" y="3310"/>
                  </a:lnTo>
                  <a:cubicBezTo>
                    <a:pt x="1584" y="3310"/>
                    <a:pt x="1334" y="3501"/>
                    <a:pt x="1227" y="3787"/>
                  </a:cubicBezTo>
                  <a:lnTo>
                    <a:pt x="1143" y="4084"/>
                  </a:lnTo>
                  <a:cubicBezTo>
                    <a:pt x="1084" y="4239"/>
                    <a:pt x="929" y="4346"/>
                    <a:pt x="762" y="4346"/>
                  </a:cubicBezTo>
                  <a:cubicBezTo>
                    <a:pt x="500" y="4346"/>
                    <a:pt x="298" y="4096"/>
                    <a:pt x="393" y="3822"/>
                  </a:cubicBezTo>
                  <a:lnTo>
                    <a:pt x="1417" y="655"/>
                  </a:lnTo>
                  <a:cubicBezTo>
                    <a:pt x="1477" y="465"/>
                    <a:pt x="1655" y="346"/>
                    <a:pt x="1846" y="346"/>
                  </a:cubicBezTo>
                  <a:lnTo>
                    <a:pt x="2084" y="346"/>
                  </a:lnTo>
                  <a:cubicBezTo>
                    <a:pt x="2286" y="346"/>
                    <a:pt x="2465" y="477"/>
                    <a:pt x="2524" y="655"/>
                  </a:cubicBezTo>
                  <a:lnTo>
                    <a:pt x="2941" y="1965"/>
                  </a:lnTo>
                  <a:cubicBezTo>
                    <a:pt x="2960" y="2041"/>
                    <a:pt x="3025" y="2079"/>
                    <a:pt x="3093" y="2079"/>
                  </a:cubicBezTo>
                  <a:cubicBezTo>
                    <a:pt x="3110" y="2079"/>
                    <a:pt x="3127" y="2077"/>
                    <a:pt x="3144" y="2072"/>
                  </a:cubicBezTo>
                  <a:cubicBezTo>
                    <a:pt x="3239" y="2036"/>
                    <a:pt x="3275" y="1953"/>
                    <a:pt x="3251" y="1858"/>
                  </a:cubicBezTo>
                  <a:lnTo>
                    <a:pt x="2834" y="548"/>
                  </a:lnTo>
                  <a:cubicBezTo>
                    <a:pt x="2727" y="227"/>
                    <a:pt x="2417" y="0"/>
                    <a:pt x="207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 name="Google Shape;196;p5"/>
            <p:cNvSpPr/>
            <p:nvPr/>
          </p:nvSpPr>
          <p:spPr>
            <a:xfrm>
              <a:off x="1399629" y="1581714"/>
              <a:ext cx="37148" cy="52669"/>
            </a:xfrm>
            <a:custGeom>
              <a:rect b="b" l="l" r="r" t="t"/>
              <a:pathLst>
                <a:path extrusionOk="0" h="1656" w="1168">
                  <a:moveTo>
                    <a:pt x="596" y="738"/>
                  </a:moveTo>
                  <a:lnTo>
                    <a:pt x="774" y="1310"/>
                  </a:lnTo>
                  <a:lnTo>
                    <a:pt x="417" y="1310"/>
                  </a:lnTo>
                  <a:lnTo>
                    <a:pt x="596" y="738"/>
                  </a:lnTo>
                  <a:close/>
                  <a:moveTo>
                    <a:pt x="584" y="0"/>
                  </a:moveTo>
                  <a:cubicBezTo>
                    <a:pt x="512" y="0"/>
                    <a:pt x="453" y="48"/>
                    <a:pt x="417" y="119"/>
                  </a:cubicBezTo>
                  <a:lnTo>
                    <a:pt x="36" y="1429"/>
                  </a:lnTo>
                  <a:cubicBezTo>
                    <a:pt x="0" y="1536"/>
                    <a:pt x="72" y="1655"/>
                    <a:pt x="191" y="1655"/>
                  </a:cubicBezTo>
                  <a:lnTo>
                    <a:pt x="1000" y="1655"/>
                  </a:lnTo>
                  <a:cubicBezTo>
                    <a:pt x="1060" y="1655"/>
                    <a:pt x="1108" y="1619"/>
                    <a:pt x="1131" y="1584"/>
                  </a:cubicBezTo>
                  <a:cubicBezTo>
                    <a:pt x="1167" y="1536"/>
                    <a:pt x="1167" y="1488"/>
                    <a:pt x="1143" y="1429"/>
                  </a:cubicBezTo>
                  <a:lnTo>
                    <a:pt x="750" y="119"/>
                  </a:lnTo>
                  <a:cubicBezTo>
                    <a:pt x="727" y="48"/>
                    <a:pt x="655" y="0"/>
                    <a:pt x="58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97" name="Google Shape;197;p5"/>
          <p:cNvGrpSpPr/>
          <p:nvPr/>
        </p:nvGrpSpPr>
        <p:grpSpPr>
          <a:xfrm>
            <a:off x="2500634" y="1888648"/>
            <a:ext cx="337069" cy="302592"/>
            <a:chOff x="3441065" y="4302505"/>
            <a:chExt cx="337069" cy="302592"/>
          </a:xfrm>
        </p:grpSpPr>
        <p:sp>
          <p:nvSpPr>
            <p:cNvPr id="198" name="Google Shape;198;p5"/>
            <p:cNvSpPr/>
            <p:nvPr/>
          </p:nvSpPr>
          <p:spPr>
            <a:xfrm>
              <a:off x="3441065" y="4366941"/>
              <a:ext cx="337069" cy="173655"/>
            </a:xfrm>
            <a:custGeom>
              <a:rect b="b" l="l" r="r" t="t"/>
              <a:pathLst>
                <a:path extrusionOk="0" h="5460" w="10598">
                  <a:moveTo>
                    <a:pt x="5062" y="1"/>
                  </a:moveTo>
                  <a:cubicBezTo>
                    <a:pt x="3977" y="1"/>
                    <a:pt x="2891" y="303"/>
                    <a:pt x="1834" y="951"/>
                  </a:cubicBezTo>
                  <a:cubicBezTo>
                    <a:pt x="1001" y="1463"/>
                    <a:pt x="418" y="2058"/>
                    <a:pt x="156" y="2368"/>
                  </a:cubicBezTo>
                  <a:cubicBezTo>
                    <a:pt x="1" y="2546"/>
                    <a:pt x="1" y="2808"/>
                    <a:pt x="168" y="2987"/>
                  </a:cubicBezTo>
                  <a:cubicBezTo>
                    <a:pt x="1001" y="3844"/>
                    <a:pt x="1870" y="4475"/>
                    <a:pt x="2739" y="4892"/>
                  </a:cubicBezTo>
                  <a:cubicBezTo>
                    <a:pt x="2763" y="4916"/>
                    <a:pt x="2787" y="4916"/>
                    <a:pt x="2823" y="4916"/>
                  </a:cubicBezTo>
                  <a:cubicBezTo>
                    <a:pt x="2977" y="4916"/>
                    <a:pt x="3037" y="4689"/>
                    <a:pt x="2894" y="4618"/>
                  </a:cubicBezTo>
                  <a:cubicBezTo>
                    <a:pt x="2049" y="4213"/>
                    <a:pt x="1215" y="3582"/>
                    <a:pt x="406" y="2773"/>
                  </a:cubicBezTo>
                  <a:cubicBezTo>
                    <a:pt x="346" y="2713"/>
                    <a:pt x="346" y="2630"/>
                    <a:pt x="406" y="2570"/>
                  </a:cubicBezTo>
                  <a:cubicBezTo>
                    <a:pt x="799" y="2130"/>
                    <a:pt x="2061" y="868"/>
                    <a:pt x="3918" y="451"/>
                  </a:cubicBezTo>
                  <a:lnTo>
                    <a:pt x="3918" y="451"/>
                  </a:lnTo>
                  <a:cubicBezTo>
                    <a:pt x="3561" y="665"/>
                    <a:pt x="3263" y="963"/>
                    <a:pt x="3025" y="1320"/>
                  </a:cubicBezTo>
                  <a:cubicBezTo>
                    <a:pt x="2977" y="1403"/>
                    <a:pt x="3001" y="1487"/>
                    <a:pt x="3073" y="1534"/>
                  </a:cubicBezTo>
                  <a:cubicBezTo>
                    <a:pt x="3098" y="1551"/>
                    <a:pt x="3126" y="1559"/>
                    <a:pt x="3154" y="1559"/>
                  </a:cubicBezTo>
                  <a:cubicBezTo>
                    <a:pt x="3204" y="1559"/>
                    <a:pt x="3252" y="1533"/>
                    <a:pt x="3275" y="1487"/>
                  </a:cubicBezTo>
                  <a:cubicBezTo>
                    <a:pt x="3728" y="772"/>
                    <a:pt x="4490" y="367"/>
                    <a:pt x="5299" y="367"/>
                  </a:cubicBezTo>
                  <a:cubicBezTo>
                    <a:pt x="6609" y="367"/>
                    <a:pt x="7680" y="1439"/>
                    <a:pt x="7680" y="2749"/>
                  </a:cubicBezTo>
                  <a:cubicBezTo>
                    <a:pt x="7680" y="3820"/>
                    <a:pt x="6954" y="4773"/>
                    <a:pt x="5930" y="5047"/>
                  </a:cubicBezTo>
                  <a:cubicBezTo>
                    <a:pt x="5720" y="5103"/>
                    <a:pt x="5510" y="5130"/>
                    <a:pt x="5305" y="5130"/>
                  </a:cubicBezTo>
                  <a:cubicBezTo>
                    <a:pt x="4250" y="5130"/>
                    <a:pt x="3302" y="4424"/>
                    <a:pt x="3013" y="3368"/>
                  </a:cubicBezTo>
                  <a:cubicBezTo>
                    <a:pt x="2954" y="3154"/>
                    <a:pt x="2918" y="2951"/>
                    <a:pt x="2918" y="2737"/>
                  </a:cubicBezTo>
                  <a:cubicBezTo>
                    <a:pt x="2918" y="2487"/>
                    <a:pt x="2966" y="2249"/>
                    <a:pt x="3037" y="2011"/>
                  </a:cubicBezTo>
                  <a:cubicBezTo>
                    <a:pt x="3073" y="1915"/>
                    <a:pt x="3025" y="1844"/>
                    <a:pt x="2942" y="1820"/>
                  </a:cubicBezTo>
                  <a:cubicBezTo>
                    <a:pt x="2920" y="1812"/>
                    <a:pt x="2899" y="1808"/>
                    <a:pt x="2880" y="1808"/>
                  </a:cubicBezTo>
                  <a:cubicBezTo>
                    <a:pt x="2816" y="1808"/>
                    <a:pt x="2767" y="1851"/>
                    <a:pt x="2739" y="1915"/>
                  </a:cubicBezTo>
                  <a:cubicBezTo>
                    <a:pt x="2656" y="2189"/>
                    <a:pt x="2608" y="2475"/>
                    <a:pt x="2608" y="2737"/>
                  </a:cubicBezTo>
                  <a:cubicBezTo>
                    <a:pt x="2608" y="2975"/>
                    <a:pt x="2644" y="3213"/>
                    <a:pt x="2704" y="3439"/>
                  </a:cubicBezTo>
                  <a:cubicBezTo>
                    <a:pt x="2858" y="4058"/>
                    <a:pt x="3251" y="4582"/>
                    <a:pt x="3739" y="4928"/>
                  </a:cubicBezTo>
                  <a:cubicBezTo>
                    <a:pt x="3632" y="4892"/>
                    <a:pt x="3549" y="4868"/>
                    <a:pt x="3442" y="4820"/>
                  </a:cubicBezTo>
                  <a:cubicBezTo>
                    <a:pt x="3427" y="4816"/>
                    <a:pt x="3412" y="4813"/>
                    <a:pt x="3396" y="4813"/>
                  </a:cubicBezTo>
                  <a:cubicBezTo>
                    <a:pt x="3334" y="4813"/>
                    <a:pt x="3270" y="4849"/>
                    <a:pt x="3251" y="4916"/>
                  </a:cubicBezTo>
                  <a:cubicBezTo>
                    <a:pt x="3216" y="4987"/>
                    <a:pt x="3263" y="5070"/>
                    <a:pt x="3335" y="5106"/>
                  </a:cubicBezTo>
                  <a:cubicBezTo>
                    <a:pt x="3996" y="5346"/>
                    <a:pt x="4652" y="5460"/>
                    <a:pt x="5299" y="5460"/>
                  </a:cubicBezTo>
                  <a:cubicBezTo>
                    <a:pt x="6446" y="5460"/>
                    <a:pt x="7563" y="5103"/>
                    <a:pt x="8621" y="4463"/>
                  </a:cubicBezTo>
                  <a:cubicBezTo>
                    <a:pt x="9502" y="3927"/>
                    <a:pt x="10145" y="3308"/>
                    <a:pt x="10443" y="2975"/>
                  </a:cubicBezTo>
                  <a:cubicBezTo>
                    <a:pt x="10597" y="2808"/>
                    <a:pt x="10586" y="2511"/>
                    <a:pt x="10395" y="2356"/>
                  </a:cubicBezTo>
                  <a:cubicBezTo>
                    <a:pt x="10062" y="2058"/>
                    <a:pt x="9728" y="1784"/>
                    <a:pt x="9383" y="1546"/>
                  </a:cubicBezTo>
                  <a:cubicBezTo>
                    <a:pt x="9357" y="1529"/>
                    <a:pt x="9327" y="1521"/>
                    <a:pt x="9298" y="1521"/>
                  </a:cubicBezTo>
                  <a:cubicBezTo>
                    <a:pt x="9246" y="1521"/>
                    <a:pt x="9194" y="1544"/>
                    <a:pt x="9157" y="1582"/>
                  </a:cubicBezTo>
                  <a:cubicBezTo>
                    <a:pt x="9109" y="1653"/>
                    <a:pt x="9133" y="1737"/>
                    <a:pt x="9192" y="1796"/>
                  </a:cubicBezTo>
                  <a:cubicBezTo>
                    <a:pt x="9514" y="2034"/>
                    <a:pt x="9847" y="2296"/>
                    <a:pt x="10169" y="2594"/>
                  </a:cubicBezTo>
                  <a:cubicBezTo>
                    <a:pt x="10228" y="2653"/>
                    <a:pt x="10228" y="2737"/>
                    <a:pt x="10181" y="2796"/>
                  </a:cubicBezTo>
                  <a:cubicBezTo>
                    <a:pt x="9788" y="3225"/>
                    <a:pt x="8550" y="4439"/>
                    <a:pt x="6835" y="4939"/>
                  </a:cubicBezTo>
                  <a:cubicBezTo>
                    <a:pt x="8311" y="3904"/>
                    <a:pt x="8359" y="1737"/>
                    <a:pt x="6954" y="629"/>
                  </a:cubicBezTo>
                  <a:lnTo>
                    <a:pt x="6954" y="629"/>
                  </a:lnTo>
                  <a:cubicBezTo>
                    <a:pt x="7538" y="820"/>
                    <a:pt x="8121" y="1106"/>
                    <a:pt x="8692" y="1463"/>
                  </a:cubicBezTo>
                  <a:cubicBezTo>
                    <a:pt x="8722" y="1476"/>
                    <a:pt x="8752" y="1482"/>
                    <a:pt x="8780" y="1482"/>
                  </a:cubicBezTo>
                  <a:cubicBezTo>
                    <a:pt x="8831" y="1482"/>
                    <a:pt x="8876" y="1461"/>
                    <a:pt x="8907" y="1415"/>
                  </a:cubicBezTo>
                  <a:cubicBezTo>
                    <a:pt x="8954" y="1344"/>
                    <a:pt x="8931" y="1249"/>
                    <a:pt x="8859" y="1201"/>
                  </a:cubicBezTo>
                  <a:cubicBezTo>
                    <a:pt x="7632" y="426"/>
                    <a:pt x="6348" y="1"/>
                    <a:pt x="506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 name="Google Shape;199;p5"/>
            <p:cNvSpPr/>
            <p:nvPr/>
          </p:nvSpPr>
          <p:spPr>
            <a:xfrm>
              <a:off x="3572864" y="4423300"/>
              <a:ext cx="76141" cy="61479"/>
            </a:xfrm>
            <a:custGeom>
              <a:rect b="b" l="l" r="r" t="t"/>
              <a:pathLst>
                <a:path extrusionOk="0" h="1933" w="2394">
                  <a:moveTo>
                    <a:pt x="1143" y="0"/>
                  </a:moveTo>
                  <a:cubicBezTo>
                    <a:pt x="465" y="0"/>
                    <a:pt x="0" y="679"/>
                    <a:pt x="238" y="1322"/>
                  </a:cubicBezTo>
                  <a:cubicBezTo>
                    <a:pt x="258" y="1381"/>
                    <a:pt x="326" y="1423"/>
                    <a:pt x="396" y="1423"/>
                  </a:cubicBezTo>
                  <a:cubicBezTo>
                    <a:pt x="411" y="1423"/>
                    <a:pt x="426" y="1421"/>
                    <a:pt x="441" y="1417"/>
                  </a:cubicBezTo>
                  <a:cubicBezTo>
                    <a:pt x="524" y="1382"/>
                    <a:pt x="560" y="1298"/>
                    <a:pt x="536" y="1203"/>
                  </a:cubicBezTo>
                  <a:cubicBezTo>
                    <a:pt x="354" y="738"/>
                    <a:pt x="729" y="308"/>
                    <a:pt x="1156" y="308"/>
                  </a:cubicBezTo>
                  <a:cubicBezTo>
                    <a:pt x="1287" y="308"/>
                    <a:pt x="1422" y="349"/>
                    <a:pt x="1548" y="441"/>
                  </a:cubicBezTo>
                  <a:cubicBezTo>
                    <a:pt x="2036" y="822"/>
                    <a:pt x="1774" y="1620"/>
                    <a:pt x="1143" y="1620"/>
                  </a:cubicBezTo>
                  <a:cubicBezTo>
                    <a:pt x="1048" y="1620"/>
                    <a:pt x="953" y="1608"/>
                    <a:pt x="881" y="1560"/>
                  </a:cubicBezTo>
                  <a:cubicBezTo>
                    <a:pt x="860" y="1554"/>
                    <a:pt x="840" y="1551"/>
                    <a:pt x="819" y="1551"/>
                  </a:cubicBezTo>
                  <a:cubicBezTo>
                    <a:pt x="759" y="1551"/>
                    <a:pt x="703" y="1578"/>
                    <a:pt x="667" y="1632"/>
                  </a:cubicBezTo>
                  <a:cubicBezTo>
                    <a:pt x="643" y="1715"/>
                    <a:pt x="667" y="1798"/>
                    <a:pt x="738" y="1846"/>
                  </a:cubicBezTo>
                  <a:cubicBezTo>
                    <a:pt x="869" y="1904"/>
                    <a:pt x="1009" y="1933"/>
                    <a:pt x="1148" y="1933"/>
                  </a:cubicBezTo>
                  <a:cubicBezTo>
                    <a:pt x="1438" y="1933"/>
                    <a:pt x="1724" y="1806"/>
                    <a:pt x="1917" y="1548"/>
                  </a:cubicBezTo>
                  <a:cubicBezTo>
                    <a:pt x="2393" y="917"/>
                    <a:pt x="1965" y="0"/>
                    <a:pt x="114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 name="Google Shape;200;p5"/>
            <p:cNvSpPr/>
            <p:nvPr/>
          </p:nvSpPr>
          <p:spPr>
            <a:xfrm>
              <a:off x="3619045" y="4394485"/>
              <a:ext cx="46626" cy="39088"/>
            </a:xfrm>
            <a:custGeom>
              <a:rect b="b" l="l" r="r" t="t"/>
              <a:pathLst>
                <a:path extrusionOk="0" h="1229" w="1466">
                  <a:moveTo>
                    <a:pt x="782" y="310"/>
                  </a:moveTo>
                  <a:cubicBezTo>
                    <a:pt x="917" y="310"/>
                    <a:pt x="1054" y="400"/>
                    <a:pt x="1096" y="549"/>
                  </a:cubicBezTo>
                  <a:cubicBezTo>
                    <a:pt x="1120" y="716"/>
                    <a:pt x="1013" y="871"/>
                    <a:pt x="858" y="906"/>
                  </a:cubicBezTo>
                  <a:cubicBezTo>
                    <a:pt x="834" y="912"/>
                    <a:pt x="810" y="914"/>
                    <a:pt x="788" y="914"/>
                  </a:cubicBezTo>
                  <a:cubicBezTo>
                    <a:pt x="553" y="914"/>
                    <a:pt x="406" y="648"/>
                    <a:pt x="537" y="442"/>
                  </a:cubicBezTo>
                  <a:cubicBezTo>
                    <a:pt x="599" y="351"/>
                    <a:pt x="690" y="310"/>
                    <a:pt x="782" y="310"/>
                  </a:cubicBezTo>
                  <a:close/>
                  <a:moveTo>
                    <a:pt x="791" y="1"/>
                  </a:moveTo>
                  <a:cubicBezTo>
                    <a:pt x="598" y="1"/>
                    <a:pt x="403" y="88"/>
                    <a:pt x="275" y="275"/>
                  </a:cubicBezTo>
                  <a:cubicBezTo>
                    <a:pt x="1" y="692"/>
                    <a:pt x="321" y="1229"/>
                    <a:pt x="792" y="1229"/>
                  </a:cubicBezTo>
                  <a:cubicBezTo>
                    <a:pt x="833" y="1229"/>
                    <a:pt x="875" y="1225"/>
                    <a:pt x="918" y="1216"/>
                  </a:cubicBezTo>
                  <a:cubicBezTo>
                    <a:pt x="1251" y="1145"/>
                    <a:pt x="1465" y="811"/>
                    <a:pt x="1394" y="490"/>
                  </a:cubicBezTo>
                  <a:cubicBezTo>
                    <a:pt x="1331" y="176"/>
                    <a:pt x="1064" y="1"/>
                    <a:pt x="79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 name="Google Shape;201;p5"/>
            <p:cNvSpPr/>
            <p:nvPr/>
          </p:nvSpPr>
          <p:spPr>
            <a:xfrm>
              <a:off x="3604669" y="4302505"/>
              <a:ext cx="9860" cy="42046"/>
            </a:xfrm>
            <a:custGeom>
              <a:rect b="b" l="l" r="r" t="t"/>
              <a:pathLst>
                <a:path extrusionOk="0" h="1322" w="310">
                  <a:moveTo>
                    <a:pt x="143" y="0"/>
                  </a:moveTo>
                  <a:cubicBezTo>
                    <a:pt x="60" y="0"/>
                    <a:pt x="0" y="72"/>
                    <a:pt x="0" y="155"/>
                  </a:cubicBezTo>
                  <a:lnTo>
                    <a:pt x="0" y="1179"/>
                  </a:lnTo>
                  <a:cubicBezTo>
                    <a:pt x="0" y="1262"/>
                    <a:pt x="72" y="1322"/>
                    <a:pt x="143" y="1322"/>
                  </a:cubicBezTo>
                  <a:cubicBezTo>
                    <a:pt x="238" y="1322"/>
                    <a:pt x="298" y="1250"/>
                    <a:pt x="298" y="1179"/>
                  </a:cubicBezTo>
                  <a:lnTo>
                    <a:pt x="298" y="155"/>
                  </a:lnTo>
                  <a:cubicBezTo>
                    <a:pt x="310" y="72"/>
                    <a:pt x="238" y="0"/>
                    <a:pt x="14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 name="Google Shape;202;p5"/>
            <p:cNvSpPr/>
            <p:nvPr/>
          </p:nvSpPr>
          <p:spPr>
            <a:xfrm>
              <a:off x="3528178" y="4315926"/>
              <a:ext cx="22359" cy="40742"/>
            </a:xfrm>
            <a:custGeom>
              <a:rect b="b" l="l" r="r" t="t"/>
              <a:pathLst>
                <a:path extrusionOk="0" h="1281" w="703">
                  <a:moveTo>
                    <a:pt x="163" y="1"/>
                  </a:moveTo>
                  <a:cubicBezTo>
                    <a:pt x="149" y="1"/>
                    <a:pt x="134" y="3"/>
                    <a:pt x="119" y="7"/>
                  </a:cubicBezTo>
                  <a:cubicBezTo>
                    <a:pt x="48" y="43"/>
                    <a:pt x="0" y="126"/>
                    <a:pt x="36" y="209"/>
                  </a:cubicBezTo>
                  <a:lnTo>
                    <a:pt x="393" y="1174"/>
                  </a:lnTo>
                  <a:cubicBezTo>
                    <a:pt x="417" y="1233"/>
                    <a:pt x="477" y="1281"/>
                    <a:pt x="536" y="1281"/>
                  </a:cubicBezTo>
                  <a:cubicBezTo>
                    <a:pt x="631" y="1281"/>
                    <a:pt x="703" y="1174"/>
                    <a:pt x="679" y="1067"/>
                  </a:cubicBezTo>
                  <a:lnTo>
                    <a:pt x="322" y="102"/>
                  </a:lnTo>
                  <a:cubicBezTo>
                    <a:pt x="292" y="43"/>
                    <a:pt x="231" y="1"/>
                    <a:pt x="16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 name="Google Shape;203;p5"/>
            <p:cNvSpPr/>
            <p:nvPr/>
          </p:nvSpPr>
          <p:spPr>
            <a:xfrm>
              <a:off x="3457730" y="4348590"/>
              <a:ext cx="32600" cy="35367"/>
            </a:xfrm>
            <a:custGeom>
              <a:rect b="b" l="l" r="r" t="t"/>
              <a:pathLst>
                <a:path extrusionOk="0" h="1112" w="1025">
                  <a:moveTo>
                    <a:pt x="183" y="0"/>
                  </a:moveTo>
                  <a:cubicBezTo>
                    <a:pt x="147" y="0"/>
                    <a:pt x="110" y="13"/>
                    <a:pt x="72" y="40"/>
                  </a:cubicBezTo>
                  <a:cubicBezTo>
                    <a:pt x="13" y="99"/>
                    <a:pt x="1" y="194"/>
                    <a:pt x="60" y="266"/>
                  </a:cubicBezTo>
                  <a:lnTo>
                    <a:pt x="715" y="1052"/>
                  </a:lnTo>
                  <a:cubicBezTo>
                    <a:pt x="751" y="1087"/>
                    <a:pt x="787" y="1111"/>
                    <a:pt x="834" y="1111"/>
                  </a:cubicBezTo>
                  <a:cubicBezTo>
                    <a:pt x="953" y="1099"/>
                    <a:pt x="1025" y="944"/>
                    <a:pt x="953" y="849"/>
                  </a:cubicBezTo>
                  <a:lnTo>
                    <a:pt x="298" y="51"/>
                  </a:lnTo>
                  <a:cubicBezTo>
                    <a:pt x="266" y="19"/>
                    <a:pt x="226" y="0"/>
                    <a:pt x="18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 name="Google Shape;204;p5"/>
            <p:cNvSpPr/>
            <p:nvPr/>
          </p:nvSpPr>
          <p:spPr>
            <a:xfrm>
              <a:off x="3727723" y="4351611"/>
              <a:ext cx="32218" cy="34954"/>
            </a:xfrm>
            <a:custGeom>
              <a:rect b="b" l="l" r="r" t="t"/>
              <a:pathLst>
                <a:path extrusionOk="0" h="1099" w="1013">
                  <a:moveTo>
                    <a:pt x="834" y="1"/>
                  </a:moveTo>
                  <a:cubicBezTo>
                    <a:pt x="791" y="1"/>
                    <a:pt x="748" y="19"/>
                    <a:pt x="715" y="52"/>
                  </a:cubicBezTo>
                  <a:lnTo>
                    <a:pt x="60" y="838"/>
                  </a:lnTo>
                  <a:cubicBezTo>
                    <a:pt x="1" y="897"/>
                    <a:pt x="13" y="1004"/>
                    <a:pt x="72" y="1064"/>
                  </a:cubicBezTo>
                  <a:cubicBezTo>
                    <a:pt x="96" y="1088"/>
                    <a:pt x="128" y="1098"/>
                    <a:pt x="161" y="1098"/>
                  </a:cubicBezTo>
                  <a:cubicBezTo>
                    <a:pt x="211" y="1098"/>
                    <a:pt x="263" y="1075"/>
                    <a:pt x="299" y="1040"/>
                  </a:cubicBezTo>
                  <a:lnTo>
                    <a:pt x="953" y="254"/>
                  </a:lnTo>
                  <a:cubicBezTo>
                    <a:pt x="1013" y="183"/>
                    <a:pt x="1013" y="76"/>
                    <a:pt x="930" y="40"/>
                  </a:cubicBezTo>
                  <a:cubicBezTo>
                    <a:pt x="903" y="13"/>
                    <a:pt x="869" y="1"/>
                    <a:pt x="83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 name="Google Shape;205;p5"/>
            <p:cNvSpPr/>
            <p:nvPr/>
          </p:nvSpPr>
          <p:spPr>
            <a:xfrm>
              <a:off x="3668279" y="4315926"/>
              <a:ext cx="22391" cy="40742"/>
            </a:xfrm>
            <a:custGeom>
              <a:rect b="b" l="l" r="r" t="t"/>
              <a:pathLst>
                <a:path extrusionOk="0" h="1281" w="704">
                  <a:moveTo>
                    <a:pt x="544" y="1"/>
                  </a:moveTo>
                  <a:cubicBezTo>
                    <a:pt x="481" y="1"/>
                    <a:pt x="413" y="43"/>
                    <a:pt x="394" y="102"/>
                  </a:cubicBezTo>
                  <a:lnTo>
                    <a:pt x="36" y="1067"/>
                  </a:lnTo>
                  <a:cubicBezTo>
                    <a:pt x="1" y="1174"/>
                    <a:pt x="84" y="1281"/>
                    <a:pt x="179" y="1281"/>
                  </a:cubicBezTo>
                  <a:cubicBezTo>
                    <a:pt x="239" y="1281"/>
                    <a:pt x="298" y="1233"/>
                    <a:pt x="334" y="1174"/>
                  </a:cubicBezTo>
                  <a:lnTo>
                    <a:pt x="691" y="209"/>
                  </a:lnTo>
                  <a:cubicBezTo>
                    <a:pt x="703" y="126"/>
                    <a:pt x="655" y="43"/>
                    <a:pt x="584" y="7"/>
                  </a:cubicBezTo>
                  <a:cubicBezTo>
                    <a:pt x="571" y="3"/>
                    <a:pt x="558" y="1"/>
                    <a:pt x="54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 name="Google Shape;206;p5"/>
            <p:cNvSpPr/>
            <p:nvPr/>
          </p:nvSpPr>
          <p:spPr>
            <a:xfrm>
              <a:off x="3603143" y="4563019"/>
              <a:ext cx="9891" cy="42078"/>
            </a:xfrm>
            <a:custGeom>
              <a:rect b="b" l="l" r="r" t="t"/>
              <a:pathLst>
                <a:path extrusionOk="0" h="1323" w="311">
                  <a:moveTo>
                    <a:pt x="144" y="1"/>
                  </a:moveTo>
                  <a:cubicBezTo>
                    <a:pt x="60" y="1"/>
                    <a:pt x="1" y="72"/>
                    <a:pt x="1" y="144"/>
                  </a:cubicBezTo>
                  <a:lnTo>
                    <a:pt x="1" y="1168"/>
                  </a:lnTo>
                  <a:cubicBezTo>
                    <a:pt x="1" y="1263"/>
                    <a:pt x="72" y="1322"/>
                    <a:pt x="144" y="1322"/>
                  </a:cubicBezTo>
                  <a:cubicBezTo>
                    <a:pt x="239" y="1322"/>
                    <a:pt x="298" y="1251"/>
                    <a:pt x="298" y="1168"/>
                  </a:cubicBezTo>
                  <a:lnTo>
                    <a:pt x="298" y="144"/>
                  </a:lnTo>
                  <a:cubicBezTo>
                    <a:pt x="310" y="72"/>
                    <a:pt x="239" y="1"/>
                    <a:pt x="14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 name="Google Shape;207;p5"/>
            <p:cNvSpPr/>
            <p:nvPr/>
          </p:nvSpPr>
          <p:spPr>
            <a:xfrm>
              <a:off x="3667134" y="4552206"/>
              <a:ext cx="22009" cy="40233"/>
            </a:xfrm>
            <a:custGeom>
              <a:rect b="b" l="l" r="r" t="t"/>
              <a:pathLst>
                <a:path extrusionOk="0" h="1265" w="692">
                  <a:moveTo>
                    <a:pt x="165" y="0"/>
                  </a:moveTo>
                  <a:cubicBezTo>
                    <a:pt x="150" y="0"/>
                    <a:pt x="135" y="3"/>
                    <a:pt x="120" y="7"/>
                  </a:cubicBezTo>
                  <a:cubicBezTo>
                    <a:pt x="37" y="43"/>
                    <a:pt x="1" y="126"/>
                    <a:pt x="25" y="198"/>
                  </a:cubicBezTo>
                  <a:lnTo>
                    <a:pt x="382" y="1174"/>
                  </a:lnTo>
                  <a:cubicBezTo>
                    <a:pt x="410" y="1231"/>
                    <a:pt x="468" y="1265"/>
                    <a:pt x="527" y="1265"/>
                  </a:cubicBezTo>
                  <a:cubicBezTo>
                    <a:pt x="542" y="1265"/>
                    <a:pt x="557" y="1263"/>
                    <a:pt x="572" y="1258"/>
                  </a:cubicBezTo>
                  <a:cubicBezTo>
                    <a:pt x="656" y="1234"/>
                    <a:pt x="691" y="1139"/>
                    <a:pt x="668" y="1067"/>
                  </a:cubicBezTo>
                  <a:lnTo>
                    <a:pt x="310" y="103"/>
                  </a:lnTo>
                  <a:cubicBezTo>
                    <a:pt x="282" y="36"/>
                    <a:pt x="223" y="0"/>
                    <a:pt x="16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 name="Google Shape;208;p5"/>
            <p:cNvSpPr/>
            <p:nvPr/>
          </p:nvSpPr>
          <p:spPr>
            <a:xfrm>
              <a:off x="3727723" y="4524662"/>
              <a:ext cx="32982" cy="35367"/>
            </a:xfrm>
            <a:custGeom>
              <a:rect b="b" l="l" r="r" t="t"/>
              <a:pathLst>
                <a:path extrusionOk="0" h="1112" w="1037">
                  <a:moveTo>
                    <a:pt x="178" y="1"/>
                  </a:moveTo>
                  <a:cubicBezTo>
                    <a:pt x="142" y="1"/>
                    <a:pt x="104" y="13"/>
                    <a:pt x="72" y="40"/>
                  </a:cubicBezTo>
                  <a:cubicBezTo>
                    <a:pt x="13" y="100"/>
                    <a:pt x="1" y="195"/>
                    <a:pt x="60" y="266"/>
                  </a:cubicBezTo>
                  <a:lnTo>
                    <a:pt x="715" y="1052"/>
                  </a:lnTo>
                  <a:cubicBezTo>
                    <a:pt x="739" y="1088"/>
                    <a:pt x="787" y="1112"/>
                    <a:pt x="834" y="1112"/>
                  </a:cubicBezTo>
                  <a:cubicBezTo>
                    <a:pt x="965" y="1100"/>
                    <a:pt x="1037" y="945"/>
                    <a:pt x="953" y="850"/>
                  </a:cubicBezTo>
                  <a:lnTo>
                    <a:pt x="299" y="52"/>
                  </a:lnTo>
                  <a:cubicBezTo>
                    <a:pt x="266" y="19"/>
                    <a:pt x="222" y="1"/>
                    <a:pt x="17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 name="Google Shape;209;p5"/>
            <p:cNvSpPr/>
            <p:nvPr/>
          </p:nvSpPr>
          <p:spPr>
            <a:xfrm>
              <a:off x="3457349" y="4522023"/>
              <a:ext cx="32218" cy="34954"/>
            </a:xfrm>
            <a:custGeom>
              <a:rect b="b" l="l" r="r" t="t"/>
              <a:pathLst>
                <a:path extrusionOk="0" h="1099" w="1013">
                  <a:moveTo>
                    <a:pt x="841" y="0"/>
                  </a:moveTo>
                  <a:cubicBezTo>
                    <a:pt x="795" y="0"/>
                    <a:pt x="748" y="19"/>
                    <a:pt x="715" y="52"/>
                  </a:cubicBezTo>
                  <a:lnTo>
                    <a:pt x="60" y="837"/>
                  </a:lnTo>
                  <a:cubicBezTo>
                    <a:pt x="1" y="897"/>
                    <a:pt x="13" y="1004"/>
                    <a:pt x="72" y="1064"/>
                  </a:cubicBezTo>
                  <a:cubicBezTo>
                    <a:pt x="96" y="1088"/>
                    <a:pt x="128" y="1098"/>
                    <a:pt x="161" y="1098"/>
                  </a:cubicBezTo>
                  <a:cubicBezTo>
                    <a:pt x="211" y="1098"/>
                    <a:pt x="263" y="1075"/>
                    <a:pt x="298" y="1040"/>
                  </a:cubicBezTo>
                  <a:lnTo>
                    <a:pt x="953" y="254"/>
                  </a:lnTo>
                  <a:cubicBezTo>
                    <a:pt x="1013" y="183"/>
                    <a:pt x="1013" y="99"/>
                    <a:pt x="941" y="40"/>
                  </a:cubicBezTo>
                  <a:cubicBezTo>
                    <a:pt x="915" y="13"/>
                    <a:pt x="878" y="0"/>
                    <a:pt x="84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 name="Google Shape;210;p5"/>
            <p:cNvSpPr/>
            <p:nvPr/>
          </p:nvSpPr>
          <p:spPr>
            <a:xfrm>
              <a:off x="3526270" y="4551665"/>
              <a:ext cx="22772" cy="40392"/>
            </a:xfrm>
            <a:custGeom>
              <a:rect b="b" l="l" r="r" t="t"/>
              <a:pathLst>
                <a:path extrusionOk="0" h="1270" w="716">
                  <a:moveTo>
                    <a:pt x="531" y="0"/>
                  </a:moveTo>
                  <a:cubicBezTo>
                    <a:pt x="472" y="0"/>
                    <a:pt x="412" y="41"/>
                    <a:pt x="394" y="96"/>
                  </a:cubicBezTo>
                  <a:lnTo>
                    <a:pt x="36" y="1072"/>
                  </a:lnTo>
                  <a:cubicBezTo>
                    <a:pt x="1" y="1144"/>
                    <a:pt x="48" y="1227"/>
                    <a:pt x="120" y="1263"/>
                  </a:cubicBezTo>
                  <a:cubicBezTo>
                    <a:pt x="137" y="1268"/>
                    <a:pt x="154" y="1270"/>
                    <a:pt x="170" y="1270"/>
                  </a:cubicBezTo>
                  <a:cubicBezTo>
                    <a:pt x="235" y="1270"/>
                    <a:pt x="294" y="1234"/>
                    <a:pt x="322" y="1167"/>
                  </a:cubicBezTo>
                  <a:lnTo>
                    <a:pt x="679" y="203"/>
                  </a:lnTo>
                  <a:cubicBezTo>
                    <a:pt x="715" y="132"/>
                    <a:pt x="679" y="36"/>
                    <a:pt x="584" y="13"/>
                  </a:cubicBezTo>
                  <a:cubicBezTo>
                    <a:pt x="567" y="4"/>
                    <a:pt x="549" y="0"/>
                    <a:pt x="53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11" name="Google Shape;211;p5"/>
          <p:cNvSpPr/>
          <p:nvPr/>
        </p:nvSpPr>
        <p:spPr>
          <a:xfrm>
            <a:off x="4401433" y="3146084"/>
            <a:ext cx="359015" cy="358442"/>
          </a:xfrm>
          <a:custGeom>
            <a:rect b="b" l="l" r="r" t="t"/>
            <a:pathLst>
              <a:path extrusionOk="0" h="11270" w="11288">
                <a:moveTo>
                  <a:pt x="6049" y="351"/>
                </a:moveTo>
                <a:lnTo>
                  <a:pt x="6049" y="1149"/>
                </a:lnTo>
                <a:lnTo>
                  <a:pt x="5239" y="1149"/>
                </a:lnTo>
                <a:lnTo>
                  <a:pt x="5239" y="351"/>
                </a:lnTo>
                <a:close/>
                <a:moveTo>
                  <a:pt x="1167" y="5828"/>
                </a:moveTo>
                <a:lnTo>
                  <a:pt x="1167" y="6650"/>
                </a:lnTo>
                <a:lnTo>
                  <a:pt x="345" y="6650"/>
                </a:lnTo>
                <a:lnTo>
                  <a:pt x="345" y="5828"/>
                </a:lnTo>
                <a:close/>
                <a:moveTo>
                  <a:pt x="10954" y="5828"/>
                </a:moveTo>
                <a:lnTo>
                  <a:pt x="10954" y="6650"/>
                </a:lnTo>
                <a:lnTo>
                  <a:pt x="10132" y="6650"/>
                </a:lnTo>
                <a:lnTo>
                  <a:pt x="10132" y="5828"/>
                </a:lnTo>
                <a:close/>
                <a:moveTo>
                  <a:pt x="1442" y="0"/>
                </a:moveTo>
                <a:cubicBezTo>
                  <a:pt x="1273" y="0"/>
                  <a:pt x="1100" y="58"/>
                  <a:pt x="953" y="185"/>
                </a:cubicBezTo>
                <a:cubicBezTo>
                  <a:pt x="726" y="375"/>
                  <a:pt x="643" y="709"/>
                  <a:pt x="726" y="971"/>
                </a:cubicBezTo>
                <a:cubicBezTo>
                  <a:pt x="755" y="1047"/>
                  <a:pt x="814" y="1085"/>
                  <a:pt x="885" y="1085"/>
                </a:cubicBezTo>
                <a:cubicBezTo>
                  <a:pt x="903" y="1085"/>
                  <a:pt x="922" y="1082"/>
                  <a:pt x="941" y="1078"/>
                </a:cubicBezTo>
                <a:cubicBezTo>
                  <a:pt x="1024" y="1042"/>
                  <a:pt x="1072" y="959"/>
                  <a:pt x="1036" y="863"/>
                </a:cubicBezTo>
                <a:cubicBezTo>
                  <a:pt x="953" y="601"/>
                  <a:pt x="1143" y="328"/>
                  <a:pt x="1429" y="328"/>
                </a:cubicBezTo>
                <a:cubicBezTo>
                  <a:pt x="1798" y="328"/>
                  <a:pt x="1977" y="792"/>
                  <a:pt x="1691" y="1042"/>
                </a:cubicBezTo>
                <a:cubicBezTo>
                  <a:pt x="1631" y="1112"/>
                  <a:pt x="1545" y="1140"/>
                  <a:pt x="1463" y="1140"/>
                </a:cubicBezTo>
                <a:cubicBezTo>
                  <a:pt x="1447" y="1140"/>
                  <a:pt x="1432" y="1139"/>
                  <a:pt x="1417" y="1137"/>
                </a:cubicBezTo>
                <a:cubicBezTo>
                  <a:pt x="1322" y="1137"/>
                  <a:pt x="1238" y="1197"/>
                  <a:pt x="1238" y="1280"/>
                </a:cubicBezTo>
                <a:cubicBezTo>
                  <a:pt x="1238" y="1375"/>
                  <a:pt x="1298" y="1459"/>
                  <a:pt x="1381" y="1459"/>
                </a:cubicBezTo>
                <a:cubicBezTo>
                  <a:pt x="1409" y="1462"/>
                  <a:pt x="1436" y="1464"/>
                  <a:pt x="1463" y="1464"/>
                </a:cubicBezTo>
                <a:cubicBezTo>
                  <a:pt x="1628" y="1464"/>
                  <a:pt x="1795" y="1403"/>
                  <a:pt x="1917" y="1280"/>
                </a:cubicBezTo>
                <a:cubicBezTo>
                  <a:pt x="2036" y="1185"/>
                  <a:pt x="2131" y="1042"/>
                  <a:pt x="2155" y="899"/>
                </a:cubicBezTo>
                <a:lnTo>
                  <a:pt x="3822" y="899"/>
                </a:lnTo>
                <a:cubicBezTo>
                  <a:pt x="3167" y="1149"/>
                  <a:pt x="2572" y="1542"/>
                  <a:pt x="2072" y="2042"/>
                </a:cubicBezTo>
                <a:cubicBezTo>
                  <a:pt x="1143" y="2971"/>
                  <a:pt x="619" y="4173"/>
                  <a:pt x="595" y="5471"/>
                </a:cubicBezTo>
                <a:lnTo>
                  <a:pt x="167" y="5471"/>
                </a:lnTo>
                <a:cubicBezTo>
                  <a:pt x="72" y="5471"/>
                  <a:pt x="0" y="5543"/>
                  <a:pt x="0" y="5626"/>
                </a:cubicBezTo>
                <a:lnTo>
                  <a:pt x="0" y="6793"/>
                </a:lnTo>
                <a:cubicBezTo>
                  <a:pt x="0" y="6876"/>
                  <a:pt x="72" y="6959"/>
                  <a:pt x="167" y="6959"/>
                </a:cubicBezTo>
                <a:lnTo>
                  <a:pt x="1322" y="6959"/>
                </a:lnTo>
                <a:cubicBezTo>
                  <a:pt x="1417" y="6959"/>
                  <a:pt x="1488" y="6876"/>
                  <a:pt x="1488" y="6793"/>
                </a:cubicBezTo>
                <a:lnTo>
                  <a:pt x="1488" y="5626"/>
                </a:lnTo>
                <a:cubicBezTo>
                  <a:pt x="1488" y="5543"/>
                  <a:pt x="1417" y="5471"/>
                  <a:pt x="1322" y="5471"/>
                </a:cubicBezTo>
                <a:lnTo>
                  <a:pt x="941" y="5471"/>
                </a:lnTo>
                <a:cubicBezTo>
                  <a:pt x="1012" y="3185"/>
                  <a:pt x="2703" y="1304"/>
                  <a:pt x="4906" y="959"/>
                </a:cubicBezTo>
                <a:lnTo>
                  <a:pt x="4906" y="1304"/>
                </a:lnTo>
                <a:cubicBezTo>
                  <a:pt x="4906" y="1387"/>
                  <a:pt x="4989" y="1459"/>
                  <a:pt x="5072" y="1459"/>
                </a:cubicBezTo>
                <a:lnTo>
                  <a:pt x="5406" y="1459"/>
                </a:lnTo>
                <a:cubicBezTo>
                  <a:pt x="5227" y="1518"/>
                  <a:pt x="5072" y="1661"/>
                  <a:pt x="5001" y="1852"/>
                </a:cubicBezTo>
                <a:lnTo>
                  <a:pt x="3513" y="5269"/>
                </a:lnTo>
                <a:cubicBezTo>
                  <a:pt x="3382" y="5566"/>
                  <a:pt x="3322" y="5888"/>
                  <a:pt x="3322" y="6197"/>
                </a:cubicBezTo>
                <a:cubicBezTo>
                  <a:pt x="3322" y="6793"/>
                  <a:pt x="3548" y="7340"/>
                  <a:pt x="3941" y="7793"/>
                </a:cubicBezTo>
                <a:cubicBezTo>
                  <a:pt x="3977" y="7817"/>
                  <a:pt x="4001" y="7852"/>
                  <a:pt x="4036" y="7900"/>
                </a:cubicBezTo>
                <a:lnTo>
                  <a:pt x="3643" y="7900"/>
                </a:lnTo>
                <a:cubicBezTo>
                  <a:pt x="3429" y="7900"/>
                  <a:pt x="3215" y="8031"/>
                  <a:pt x="3132" y="8233"/>
                </a:cubicBezTo>
                <a:cubicBezTo>
                  <a:pt x="3096" y="8329"/>
                  <a:pt x="3132" y="8412"/>
                  <a:pt x="3215" y="8460"/>
                </a:cubicBezTo>
                <a:cubicBezTo>
                  <a:pt x="3240" y="8469"/>
                  <a:pt x="3264" y="8473"/>
                  <a:pt x="3287" y="8473"/>
                </a:cubicBezTo>
                <a:cubicBezTo>
                  <a:pt x="3351" y="8473"/>
                  <a:pt x="3406" y="8438"/>
                  <a:pt x="3441" y="8376"/>
                </a:cubicBezTo>
                <a:cubicBezTo>
                  <a:pt x="3465" y="8281"/>
                  <a:pt x="3560" y="8221"/>
                  <a:pt x="3667" y="8221"/>
                </a:cubicBezTo>
                <a:lnTo>
                  <a:pt x="7632" y="8221"/>
                </a:lnTo>
                <a:cubicBezTo>
                  <a:pt x="7775" y="8221"/>
                  <a:pt x="7870" y="8329"/>
                  <a:pt x="7870" y="8460"/>
                </a:cubicBezTo>
                <a:lnTo>
                  <a:pt x="7870" y="9043"/>
                </a:lnTo>
                <a:cubicBezTo>
                  <a:pt x="7870" y="9174"/>
                  <a:pt x="7775" y="9281"/>
                  <a:pt x="7632" y="9281"/>
                </a:cubicBezTo>
                <a:lnTo>
                  <a:pt x="3632" y="9281"/>
                </a:lnTo>
                <a:cubicBezTo>
                  <a:pt x="3501" y="9281"/>
                  <a:pt x="3393" y="9174"/>
                  <a:pt x="3393" y="9043"/>
                </a:cubicBezTo>
                <a:lnTo>
                  <a:pt x="3393" y="8972"/>
                </a:lnTo>
                <a:cubicBezTo>
                  <a:pt x="3393" y="8876"/>
                  <a:pt x="3322" y="8805"/>
                  <a:pt x="3227" y="8805"/>
                </a:cubicBezTo>
                <a:cubicBezTo>
                  <a:pt x="3143" y="8805"/>
                  <a:pt x="3072" y="8876"/>
                  <a:pt x="3072" y="8972"/>
                </a:cubicBezTo>
                <a:lnTo>
                  <a:pt x="3072" y="9043"/>
                </a:lnTo>
                <a:cubicBezTo>
                  <a:pt x="3072" y="9353"/>
                  <a:pt x="3322" y="9603"/>
                  <a:pt x="3632" y="9603"/>
                </a:cubicBezTo>
                <a:lnTo>
                  <a:pt x="3691" y="9603"/>
                </a:lnTo>
                <a:lnTo>
                  <a:pt x="3691" y="11103"/>
                </a:lnTo>
                <a:cubicBezTo>
                  <a:pt x="3691" y="11198"/>
                  <a:pt x="3763" y="11269"/>
                  <a:pt x="3858" y="11269"/>
                </a:cubicBezTo>
                <a:lnTo>
                  <a:pt x="7382" y="11269"/>
                </a:lnTo>
                <a:cubicBezTo>
                  <a:pt x="7477" y="11269"/>
                  <a:pt x="7549" y="11198"/>
                  <a:pt x="7549" y="11103"/>
                </a:cubicBezTo>
                <a:lnTo>
                  <a:pt x="7549" y="10710"/>
                </a:lnTo>
                <a:cubicBezTo>
                  <a:pt x="7549" y="10615"/>
                  <a:pt x="7477" y="10543"/>
                  <a:pt x="7382" y="10543"/>
                </a:cubicBezTo>
                <a:cubicBezTo>
                  <a:pt x="7299" y="10543"/>
                  <a:pt x="7215" y="10615"/>
                  <a:pt x="7215" y="10710"/>
                </a:cubicBezTo>
                <a:lnTo>
                  <a:pt x="7215" y="10948"/>
                </a:lnTo>
                <a:lnTo>
                  <a:pt x="4024" y="10948"/>
                </a:lnTo>
                <a:lnTo>
                  <a:pt x="4024" y="9603"/>
                </a:lnTo>
                <a:lnTo>
                  <a:pt x="7215" y="9603"/>
                </a:lnTo>
                <a:lnTo>
                  <a:pt x="7215" y="10031"/>
                </a:lnTo>
                <a:cubicBezTo>
                  <a:pt x="7215" y="10126"/>
                  <a:pt x="7299" y="10198"/>
                  <a:pt x="7382" y="10198"/>
                </a:cubicBezTo>
                <a:cubicBezTo>
                  <a:pt x="7477" y="10198"/>
                  <a:pt x="7549" y="10126"/>
                  <a:pt x="7549" y="10031"/>
                </a:cubicBezTo>
                <a:lnTo>
                  <a:pt x="7549" y="9603"/>
                </a:lnTo>
                <a:lnTo>
                  <a:pt x="7608" y="9603"/>
                </a:lnTo>
                <a:cubicBezTo>
                  <a:pt x="7918" y="9603"/>
                  <a:pt x="8168" y="9353"/>
                  <a:pt x="8168" y="9043"/>
                </a:cubicBezTo>
                <a:lnTo>
                  <a:pt x="8168" y="8460"/>
                </a:lnTo>
                <a:cubicBezTo>
                  <a:pt x="8168" y="8150"/>
                  <a:pt x="7918" y="7900"/>
                  <a:pt x="7608" y="7900"/>
                </a:cubicBezTo>
                <a:lnTo>
                  <a:pt x="7239" y="7900"/>
                </a:lnTo>
                <a:cubicBezTo>
                  <a:pt x="7453" y="7686"/>
                  <a:pt x="7632" y="7436"/>
                  <a:pt x="7751" y="7150"/>
                </a:cubicBezTo>
                <a:cubicBezTo>
                  <a:pt x="7799" y="7067"/>
                  <a:pt x="7751" y="6971"/>
                  <a:pt x="7668" y="6924"/>
                </a:cubicBezTo>
                <a:cubicBezTo>
                  <a:pt x="7643" y="6915"/>
                  <a:pt x="7620" y="6910"/>
                  <a:pt x="7598" y="6910"/>
                </a:cubicBezTo>
                <a:cubicBezTo>
                  <a:pt x="7532" y="6910"/>
                  <a:pt x="7477" y="6948"/>
                  <a:pt x="7442" y="7019"/>
                </a:cubicBezTo>
                <a:cubicBezTo>
                  <a:pt x="7275" y="7388"/>
                  <a:pt x="7013" y="7686"/>
                  <a:pt x="6680" y="7900"/>
                </a:cubicBezTo>
                <a:lnTo>
                  <a:pt x="4572" y="7900"/>
                </a:lnTo>
                <a:cubicBezTo>
                  <a:pt x="4001" y="7555"/>
                  <a:pt x="3632" y="6912"/>
                  <a:pt x="3632" y="6209"/>
                </a:cubicBezTo>
                <a:cubicBezTo>
                  <a:pt x="3632" y="5947"/>
                  <a:pt x="3691" y="5674"/>
                  <a:pt x="3798" y="5423"/>
                </a:cubicBezTo>
                <a:lnTo>
                  <a:pt x="5287" y="2006"/>
                </a:lnTo>
                <a:cubicBezTo>
                  <a:pt x="5310" y="1911"/>
                  <a:pt x="5370" y="1852"/>
                  <a:pt x="5453" y="1828"/>
                </a:cubicBezTo>
                <a:lnTo>
                  <a:pt x="5453" y="5114"/>
                </a:lnTo>
                <a:cubicBezTo>
                  <a:pt x="5072" y="5173"/>
                  <a:pt x="4775" y="5423"/>
                  <a:pt x="4656" y="5781"/>
                </a:cubicBezTo>
                <a:cubicBezTo>
                  <a:pt x="4632" y="5876"/>
                  <a:pt x="4679" y="5959"/>
                  <a:pt x="4763" y="5995"/>
                </a:cubicBezTo>
                <a:cubicBezTo>
                  <a:pt x="4779" y="5999"/>
                  <a:pt x="4795" y="6001"/>
                  <a:pt x="4811" y="6001"/>
                </a:cubicBezTo>
                <a:cubicBezTo>
                  <a:pt x="4886" y="6001"/>
                  <a:pt x="4947" y="5957"/>
                  <a:pt x="4977" y="5888"/>
                </a:cubicBezTo>
                <a:cubicBezTo>
                  <a:pt x="5085" y="5573"/>
                  <a:pt x="5349" y="5427"/>
                  <a:pt x="5614" y="5427"/>
                </a:cubicBezTo>
                <a:cubicBezTo>
                  <a:pt x="5930" y="5427"/>
                  <a:pt x="6247" y="5636"/>
                  <a:pt x="6299" y="6019"/>
                </a:cubicBezTo>
                <a:lnTo>
                  <a:pt x="6299" y="6114"/>
                </a:lnTo>
                <a:cubicBezTo>
                  <a:pt x="6299" y="6537"/>
                  <a:pt x="5951" y="6795"/>
                  <a:pt x="5605" y="6795"/>
                </a:cubicBezTo>
                <a:cubicBezTo>
                  <a:pt x="5356" y="6795"/>
                  <a:pt x="5108" y="6662"/>
                  <a:pt x="4989" y="6364"/>
                </a:cubicBezTo>
                <a:cubicBezTo>
                  <a:pt x="4962" y="6293"/>
                  <a:pt x="4903" y="6255"/>
                  <a:pt x="4835" y="6255"/>
                </a:cubicBezTo>
                <a:cubicBezTo>
                  <a:pt x="4811" y="6255"/>
                  <a:pt x="4787" y="6260"/>
                  <a:pt x="4763" y="6269"/>
                </a:cubicBezTo>
                <a:cubicBezTo>
                  <a:pt x="4679" y="6305"/>
                  <a:pt x="4632" y="6412"/>
                  <a:pt x="4679" y="6495"/>
                </a:cubicBezTo>
                <a:cubicBezTo>
                  <a:pt x="4810" y="6805"/>
                  <a:pt x="5072" y="7043"/>
                  <a:pt x="5418" y="7126"/>
                </a:cubicBezTo>
                <a:cubicBezTo>
                  <a:pt x="5483" y="7138"/>
                  <a:pt x="5548" y="7144"/>
                  <a:pt x="5612" y="7144"/>
                </a:cubicBezTo>
                <a:cubicBezTo>
                  <a:pt x="6166" y="7144"/>
                  <a:pt x="6644" y="6702"/>
                  <a:pt x="6644" y="6126"/>
                </a:cubicBezTo>
                <a:cubicBezTo>
                  <a:pt x="6644" y="5590"/>
                  <a:pt x="6239" y="5197"/>
                  <a:pt x="5787" y="5126"/>
                </a:cubicBezTo>
                <a:lnTo>
                  <a:pt x="5787" y="1840"/>
                </a:lnTo>
                <a:cubicBezTo>
                  <a:pt x="5870" y="1864"/>
                  <a:pt x="5929" y="1947"/>
                  <a:pt x="5953" y="2018"/>
                </a:cubicBezTo>
                <a:lnTo>
                  <a:pt x="7442" y="5459"/>
                </a:lnTo>
                <a:cubicBezTo>
                  <a:pt x="7573" y="5769"/>
                  <a:pt x="7632" y="6114"/>
                  <a:pt x="7596" y="6447"/>
                </a:cubicBezTo>
                <a:cubicBezTo>
                  <a:pt x="7573" y="6543"/>
                  <a:pt x="7656" y="6626"/>
                  <a:pt x="7739" y="6626"/>
                </a:cubicBezTo>
                <a:cubicBezTo>
                  <a:pt x="7750" y="6629"/>
                  <a:pt x="7762" y="6630"/>
                  <a:pt x="7772" y="6630"/>
                </a:cubicBezTo>
                <a:cubicBezTo>
                  <a:pt x="7853" y="6630"/>
                  <a:pt x="7918" y="6557"/>
                  <a:pt x="7918" y="6483"/>
                </a:cubicBezTo>
                <a:cubicBezTo>
                  <a:pt x="7965" y="6090"/>
                  <a:pt x="7906" y="5697"/>
                  <a:pt x="7739" y="5316"/>
                </a:cubicBezTo>
                <a:lnTo>
                  <a:pt x="6251" y="1887"/>
                </a:lnTo>
                <a:cubicBezTo>
                  <a:pt x="6180" y="1709"/>
                  <a:pt x="6025" y="1566"/>
                  <a:pt x="5846" y="1494"/>
                </a:cubicBezTo>
                <a:lnTo>
                  <a:pt x="6180" y="1494"/>
                </a:lnTo>
                <a:cubicBezTo>
                  <a:pt x="6263" y="1494"/>
                  <a:pt x="6346" y="1423"/>
                  <a:pt x="6346" y="1328"/>
                </a:cubicBezTo>
                <a:lnTo>
                  <a:pt x="6346" y="994"/>
                </a:lnTo>
                <a:cubicBezTo>
                  <a:pt x="8549" y="1328"/>
                  <a:pt x="10240" y="3221"/>
                  <a:pt x="10311" y="5495"/>
                </a:cubicBezTo>
                <a:lnTo>
                  <a:pt x="9930" y="5495"/>
                </a:lnTo>
                <a:cubicBezTo>
                  <a:pt x="9835" y="5495"/>
                  <a:pt x="9763" y="5578"/>
                  <a:pt x="9763" y="5662"/>
                </a:cubicBezTo>
                <a:lnTo>
                  <a:pt x="9763" y="6828"/>
                </a:lnTo>
                <a:cubicBezTo>
                  <a:pt x="9763" y="6912"/>
                  <a:pt x="9835" y="6983"/>
                  <a:pt x="9930" y="6983"/>
                </a:cubicBezTo>
                <a:lnTo>
                  <a:pt x="11085" y="6983"/>
                </a:lnTo>
                <a:cubicBezTo>
                  <a:pt x="11180" y="6983"/>
                  <a:pt x="11252" y="6912"/>
                  <a:pt x="11252" y="6828"/>
                </a:cubicBezTo>
                <a:lnTo>
                  <a:pt x="11252" y="5662"/>
                </a:lnTo>
                <a:cubicBezTo>
                  <a:pt x="11287" y="5554"/>
                  <a:pt x="11204" y="5483"/>
                  <a:pt x="11121" y="5483"/>
                </a:cubicBezTo>
                <a:lnTo>
                  <a:pt x="10692" y="5483"/>
                </a:lnTo>
                <a:cubicBezTo>
                  <a:pt x="10656" y="4185"/>
                  <a:pt x="10132" y="2983"/>
                  <a:pt x="9216" y="2054"/>
                </a:cubicBezTo>
                <a:cubicBezTo>
                  <a:pt x="8704" y="1554"/>
                  <a:pt x="8108" y="1161"/>
                  <a:pt x="7453" y="911"/>
                </a:cubicBezTo>
                <a:lnTo>
                  <a:pt x="9120" y="911"/>
                </a:lnTo>
                <a:cubicBezTo>
                  <a:pt x="9204" y="1244"/>
                  <a:pt x="9501" y="1483"/>
                  <a:pt x="9835" y="1483"/>
                </a:cubicBezTo>
                <a:cubicBezTo>
                  <a:pt x="10240" y="1483"/>
                  <a:pt x="10585" y="1149"/>
                  <a:pt x="10585" y="732"/>
                </a:cubicBezTo>
                <a:cubicBezTo>
                  <a:pt x="10585" y="447"/>
                  <a:pt x="10418" y="197"/>
                  <a:pt x="10180" y="78"/>
                </a:cubicBezTo>
                <a:cubicBezTo>
                  <a:pt x="10155" y="63"/>
                  <a:pt x="10128" y="56"/>
                  <a:pt x="10102" y="56"/>
                </a:cubicBezTo>
                <a:cubicBezTo>
                  <a:pt x="10043" y="56"/>
                  <a:pt x="9987" y="91"/>
                  <a:pt x="9954" y="149"/>
                </a:cubicBezTo>
                <a:cubicBezTo>
                  <a:pt x="9918" y="244"/>
                  <a:pt x="9942" y="328"/>
                  <a:pt x="10037" y="375"/>
                </a:cubicBezTo>
                <a:cubicBezTo>
                  <a:pt x="10168" y="447"/>
                  <a:pt x="10251" y="590"/>
                  <a:pt x="10251" y="732"/>
                </a:cubicBezTo>
                <a:cubicBezTo>
                  <a:pt x="10251" y="959"/>
                  <a:pt x="10073" y="1137"/>
                  <a:pt x="9859" y="1137"/>
                </a:cubicBezTo>
                <a:cubicBezTo>
                  <a:pt x="9632" y="1137"/>
                  <a:pt x="9454" y="959"/>
                  <a:pt x="9454" y="732"/>
                </a:cubicBezTo>
                <a:cubicBezTo>
                  <a:pt x="9454" y="613"/>
                  <a:pt x="9489" y="506"/>
                  <a:pt x="9585" y="435"/>
                </a:cubicBezTo>
                <a:cubicBezTo>
                  <a:pt x="9656" y="375"/>
                  <a:pt x="9656" y="268"/>
                  <a:pt x="9597" y="197"/>
                </a:cubicBezTo>
                <a:cubicBezTo>
                  <a:pt x="9565" y="159"/>
                  <a:pt x="9521" y="141"/>
                  <a:pt x="9476" y="141"/>
                </a:cubicBezTo>
                <a:cubicBezTo>
                  <a:pt x="9435" y="141"/>
                  <a:pt x="9393" y="156"/>
                  <a:pt x="9358" y="185"/>
                </a:cubicBezTo>
                <a:cubicBezTo>
                  <a:pt x="9239" y="292"/>
                  <a:pt x="9168" y="423"/>
                  <a:pt x="9120" y="566"/>
                </a:cubicBezTo>
                <a:lnTo>
                  <a:pt x="6370" y="566"/>
                </a:lnTo>
                <a:lnTo>
                  <a:pt x="6370" y="173"/>
                </a:lnTo>
                <a:cubicBezTo>
                  <a:pt x="6370" y="78"/>
                  <a:pt x="6299" y="6"/>
                  <a:pt x="6203" y="6"/>
                </a:cubicBezTo>
                <a:lnTo>
                  <a:pt x="5072" y="6"/>
                </a:lnTo>
                <a:cubicBezTo>
                  <a:pt x="4989" y="6"/>
                  <a:pt x="4906" y="78"/>
                  <a:pt x="4906" y="173"/>
                </a:cubicBezTo>
                <a:lnTo>
                  <a:pt x="4906" y="566"/>
                </a:lnTo>
                <a:lnTo>
                  <a:pt x="2155" y="566"/>
                </a:lnTo>
                <a:cubicBezTo>
                  <a:pt x="2077" y="214"/>
                  <a:pt x="1767" y="0"/>
                  <a:pt x="144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 name="Google Shape;212;p5"/>
          <p:cNvSpPr/>
          <p:nvPr/>
        </p:nvSpPr>
        <p:spPr>
          <a:xfrm>
            <a:off x="492045" y="0"/>
            <a:ext cx="299744" cy="1234986"/>
          </a:xfrm>
          <a:custGeom>
            <a:rect b="b" l="l" r="r" t="t"/>
            <a:pathLst>
              <a:path extrusionOk="0" fill="none" h="48082" w="11670">
                <a:moveTo>
                  <a:pt x="11599" y="0"/>
                </a:moveTo>
                <a:lnTo>
                  <a:pt x="11670" y="21647"/>
                </a:lnTo>
                <a:lnTo>
                  <a:pt x="1" y="34388"/>
                </a:lnTo>
                <a:lnTo>
                  <a:pt x="1" y="48081"/>
                </a:lnTo>
                <a:lnTo>
                  <a:pt x="6097" y="48081"/>
                </a:lnTo>
              </a:path>
            </a:pathLst>
          </a:custGeom>
          <a:solidFill>
            <a:schemeClr val="lt1"/>
          </a:solidFill>
          <a:ln cap="flat" cmpd="sng" w="19050">
            <a:solidFill>
              <a:schemeClr val="lt1"/>
            </a:solidFill>
            <a:prstDash val="solid"/>
            <a:miter lim="23814"/>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13" name="Google Shape;213;p5"/>
          <p:cNvGrpSpPr/>
          <p:nvPr/>
        </p:nvGrpSpPr>
        <p:grpSpPr>
          <a:xfrm>
            <a:off x="629692" y="1105264"/>
            <a:ext cx="144992" cy="269769"/>
            <a:chOff x="629692" y="1105264"/>
            <a:chExt cx="144992" cy="269769"/>
          </a:xfrm>
        </p:grpSpPr>
        <p:sp>
          <p:nvSpPr>
            <p:cNvPr id="214" name="Google Shape;214;p5"/>
            <p:cNvSpPr/>
            <p:nvPr/>
          </p:nvSpPr>
          <p:spPr>
            <a:xfrm>
              <a:off x="629692" y="1105264"/>
              <a:ext cx="144992" cy="135206"/>
            </a:xfrm>
            <a:custGeom>
              <a:rect b="b" l="l" r="r" t="t"/>
              <a:pathLst>
                <a:path extrusionOk="0" fill="none" h="5264" w="5645">
                  <a:moveTo>
                    <a:pt x="0" y="5264"/>
                  </a:moveTo>
                  <a:lnTo>
                    <a:pt x="5644" y="1"/>
                  </a:lnTo>
                </a:path>
              </a:pathLst>
            </a:custGeom>
            <a:solidFill>
              <a:schemeClr val="lt1"/>
            </a:solidFill>
            <a:ln cap="flat" cmpd="sng" w="22625">
              <a:solidFill>
                <a:schemeClr val="lt1"/>
              </a:solidFill>
              <a:prstDash val="solid"/>
              <a:miter lim="23814"/>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 name="Google Shape;215;p5"/>
            <p:cNvSpPr/>
            <p:nvPr/>
          </p:nvSpPr>
          <p:spPr>
            <a:xfrm>
              <a:off x="635188" y="1229450"/>
              <a:ext cx="135822" cy="145583"/>
            </a:xfrm>
            <a:custGeom>
              <a:rect b="b" l="l" r="r" t="t"/>
              <a:pathLst>
                <a:path extrusionOk="0" fill="none" h="5668" w="5288">
                  <a:moveTo>
                    <a:pt x="0" y="0"/>
                  </a:moveTo>
                  <a:lnTo>
                    <a:pt x="5287" y="5668"/>
                  </a:lnTo>
                </a:path>
              </a:pathLst>
            </a:custGeom>
            <a:solidFill>
              <a:schemeClr val="lt1"/>
            </a:solidFill>
            <a:ln cap="flat" cmpd="sng" w="22625">
              <a:solidFill>
                <a:schemeClr val="lt1"/>
              </a:solidFill>
              <a:prstDash val="solid"/>
              <a:miter lim="23814"/>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16" name="Google Shape;216;p5">
            <a:hlinkClick action="ppaction://hlinksldjump" r:id="rId3"/>
          </p:cNvPr>
          <p:cNvSpPr/>
          <p:nvPr/>
        </p:nvSpPr>
        <p:spPr>
          <a:xfrm>
            <a:off x="662726" y="431825"/>
            <a:ext cx="254100" cy="254100"/>
          </a:xfrm>
          <a:prstGeom prst="ellipse">
            <a:avLst/>
          </a:prstGeom>
          <a:solidFill>
            <a:schemeClr val="dk1"/>
          </a:solidFill>
          <a:ln cap="flat" cmpd="sng" w="28575">
            <a:solidFill>
              <a:schemeClr val="accent2"/>
            </a:solidFill>
            <a:prstDash val="solid"/>
            <a:round/>
            <a:headEnd len="sm" w="sm" type="none"/>
            <a:tailEnd len="sm" w="sm" type="none"/>
          </a:ln>
        </p:spPr>
        <p:txBody>
          <a:bodyPr anchorCtr="0" anchor="ctr" bIns="91425" lIns="0" spcFirstLastPara="1" rIns="0"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fr-FR" sz="1400" u="none" cap="none" strike="noStrike">
                <a:solidFill>
                  <a:schemeClr val="lt1"/>
                </a:solidFill>
                <a:latin typeface="Montserrat"/>
                <a:ea typeface="Montserrat"/>
                <a:cs typeface="Montserrat"/>
                <a:sym typeface="Montserrat"/>
              </a:rPr>
              <a:t>T</a:t>
            </a:r>
            <a:endParaRPr b="1" i="0" sz="1600" u="none" cap="none" strike="noStrike">
              <a:solidFill>
                <a:srgbClr val="000000"/>
              </a:solidFill>
              <a:latin typeface="Arial"/>
              <a:ea typeface="Arial"/>
              <a:cs typeface="Arial"/>
              <a:sym typeface="Arial"/>
            </a:endParaRPr>
          </a:p>
        </p:txBody>
      </p:sp>
      <p:sp>
        <p:nvSpPr>
          <p:cNvPr id="217" name="Google Shape;217;p5">
            <a:hlinkClick action="ppaction://hlinksldjump" r:id="rId4"/>
          </p:cNvPr>
          <p:cNvSpPr/>
          <p:nvPr/>
        </p:nvSpPr>
        <p:spPr>
          <a:xfrm>
            <a:off x="404400" y="796152"/>
            <a:ext cx="175200" cy="175200"/>
          </a:xfrm>
          <a:prstGeom prst="ellipse">
            <a:avLst/>
          </a:prstGeom>
          <a:solidFill>
            <a:schemeClr val="dk1"/>
          </a:solidFill>
          <a:ln cap="flat" cmpd="sng" w="28575">
            <a:solidFill>
              <a:schemeClr val="accent2"/>
            </a:solidFill>
            <a:prstDash val="solid"/>
            <a:round/>
            <a:headEnd len="sm" w="sm" type="none"/>
            <a:tailEnd len="sm" w="sm" type="none"/>
          </a:ln>
        </p:spPr>
        <p:txBody>
          <a:bodyPr anchorCtr="0" anchor="ctr" bIns="91425" lIns="0" spcFirstLastPara="1" rIns="0"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1" i="0" lang="fr-FR" sz="1000" u="none" cap="none" strike="noStrike">
                <a:solidFill>
                  <a:schemeClr val="lt1"/>
                </a:solidFill>
                <a:latin typeface="Montserrat"/>
                <a:ea typeface="Montserrat"/>
                <a:cs typeface="Montserrat"/>
                <a:sym typeface="Montserrat"/>
              </a:rPr>
              <a:t>3</a:t>
            </a:r>
            <a:endParaRPr b="0" i="0" sz="1000" u="none" cap="none" strike="noStrike">
              <a:solidFill>
                <a:srgbClr val="000000"/>
              </a:solidFill>
              <a:latin typeface="Arial"/>
              <a:ea typeface="Arial"/>
              <a:cs typeface="Arial"/>
              <a:sym typeface="Arial"/>
            </a:endParaRPr>
          </a:p>
        </p:txBody>
      </p:sp>
      <p:sp>
        <p:nvSpPr>
          <p:cNvPr id="218" name="Google Shape;218;p5">
            <a:hlinkClick action="ppaction://hlinkshowjump?jump=previousslide"/>
          </p:cNvPr>
          <p:cNvSpPr/>
          <p:nvPr/>
        </p:nvSpPr>
        <p:spPr>
          <a:xfrm rot="10800000">
            <a:off x="745722" y="1066461"/>
            <a:ext cx="88200" cy="88200"/>
          </a:xfrm>
          <a:prstGeom prst="ellipse">
            <a:avLst/>
          </a:prstGeom>
          <a:solidFill>
            <a:schemeClr val="accent2"/>
          </a:solidFill>
          <a:ln cap="flat" cmpd="sng" w="28575">
            <a:solidFill>
              <a:schemeClr val="accent2"/>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200"/>
              <a:buFont typeface="Arial"/>
              <a:buNone/>
            </a:pPr>
            <a:r>
              <a:rPr b="0" i="0" lang="fr-FR" sz="1200" u="none" cap="none" strike="noStrike">
                <a:solidFill>
                  <a:schemeClr val="dk1"/>
                </a:solidFill>
                <a:latin typeface="Montserrat"/>
                <a:ea typeface="Montserrat"/>
                <a:cs typeface="Montserrat"/>
                <a:sym typeface="Montserrat"/>
              </a:rPr>
              <a:t>🠺</a:t>
            </a:r>
            <a:endParaRPr b="0" i="0" sz="1200" u="none" cap="none" strike="noStrike">
              <a:solidFill>
                <a:schemeClr val="dk1"/>
              </a:solidFill>
              <a:latin typeface="Montserrat"/>
              <a:ea typeface="Montserrat"/>
              <a:cs typeface="Montserrat"/>
              <a:sym typeface="Montserrat"/>
            </a:endParaRPr>
          </a:p>
        </p:txBody>
      </p:sp>
      <p:sp>
        <p:nvSpPr>
          <p:cNvPr id="219" name="Google Shape;219;p5">
            <a:hlinkClick action="ppaction://hlinkshowjump?jump=nextslide"/>
          </p:cNvPr>
          <p:cNvSpPr/>
          <p:nvPr/>
        </p:nvSpPr>
        <p:spPr>
          <a:xfrm>
            <a:off x="745525" y="1325689"/>
            <a:ext cx="88500" cy="88500"/>
          </a:xfrm>
          <a:prstGeom prst="ellipse">
            <a:avLst/>
          </a:prstGeom>
          <a:solidFill>
            <a:schemeClr val="accent2"/>
          </a:solidFill>
          <a:ln cap="flat" cmpd="sng" w="28575">
            <a:solidFill>
              <a:schemeClr val="accent2"/>
            </a:solidFill>
            <a:prstDash val="solid"/>
            <a:round/>
            <a:headEnd len="sm" w="sm" type="none"/>
            <a:tailEnd len="sm" w="sm" type="none"/>
          </a:ln>
        </p:spPr>
        <p:txBody>
          <a:bodyPr anchorCtr="0" anchor="ctr" bIns="91425" lIns="0"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fr-FR" sz="1200" u="none" cap="none" strike="noStrike">
                <a:solidFill>
                  <a:schemeClr val="dk1"/>
                </a:solidFill>
                <a:latin typeface="Montserrat"/>
                <a:ea typeface="Montserrat"/>
                <a:cs typeface="Montserrat"/>
                <a:sym typeface="Montserrat"/>
              </a:rPr>
              <a:t>🠺</a:t>
            </a:r>
            <a:endParaRPr b="0" i="0" sz="1200" u="none" cap="none" strike="noStrike">
              <a:solidFill>
                <a:schemeClr val="dk1"/>
              </a:solidFill>
              <a:latin typeface="Montserrat"/>
              <a:ea typeface="Montserrat"/>
              <a:cs typeface="Montserrat"/>
              <a:sym typeface="Montserrat"/>
            </a:endParaRPr>
          </a:p>
        </p:txBody>
      </p:sp>
      <p:sp>
        <p:nvSpPr>
          <p:cNvPr id="220" name="Google Shape;220;p5"/>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fr-FR"/>
              <a:t>‹#›</a:t>
            </a:fld>
            <a:endParaRPr/>
          </a:p>
        </p:txBody>
      </p:sp>
      <p:sp>
        <p:nvSpPr>
          <p:cNvPr id="221" name="Google Shape;221;p5"/>
          <p:cNvSpPr txBox="1"/>
          <p:nvPr/>
        </p:nvSpPr>
        <p:spPr>
          <a:xfrm>
            <a:off x="2565598" y="191827"/>
            <a:ext cx="4012800" cy="9135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100"/>
              <a:buFont typeface="Arial"/>
              <a:buNone/>
            </a:pPr>
            <a:r>
              <a:rPr b="0" i="0" lang="fr-FR" sz="2100" u="none" cap="none" strike="noStrike">
                <a:solidFill>
                  <a:schemeClr val="accent1"/>
                </a:solidFill>
                <a:latin typeface="Montserrat ExtraBold"/>
                <a:ea typeface="Montserrat ExtraBold"/>
                <a:cs typeface="Montserrat ExtraBold"/>
                <a:sym typeface="Montserrat ExtraBold"/>
              </a:rPr>
              <a:t>We followed 3 steps</a:t>
            </a:r>
            <a:endParaRPr b="0" i="0" sz="2100" u="none" cap="none" strike="noStrike">
              <a:solidFill>
                <a:schemeClr val="accent1"/>
              </a:solidFill>
              <a:latin typeface="Montserrat ExtraBold"/>
              <a:ea typeface="Montserrat ExtraBold"/>
              <a:cs typeface="Montserrat ExtraBold"/>
              <a:sym typeface="Montserrat Extra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82"/>
                                        </p:tgtEl>
                                        <p:attrNameLst>
                                          <p:attrName>style.visibility</p:attrName>
                                        </p:attrNameLst>
                                      </p:cBhvr>
                                      <p:to>
                                        <p:strVal val="visible"/>
                                      </p:to>
                                    </p:set>
                                    <p:anim calcmode="lin" valueType="num">
                                      <p:cBhvr additive="base">
                                        <p:cTn dur="500"/>
                                        <p:tgtEl>
                                          <p:spTgt spid="182"/>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97"/>
                                        </p:tgtEl>
                                        <p:attrNameLst>
                                          <p:attrName>style.visibility</p:attrName>
                                        </p:attrNameLst>
                                      </p:cBhvr>
                                      <p:to>
                                        <p:strVal val="visible"/>
                                      </p:to>
                                    </p:set>
                                    <p:anim calcmode="lin" valueType="num">
                                      <p:cBhvr additive="base">
                                        <p:cTn dur="500"/>
                                        <p:tgtEl>
                                          <p:spTgt spid="197"/>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79"/>
                                        </p:tgtEl>
                                        <p:attrNameLst>
                                          <p:attrName>style.visibility</p:attrName>
                                        </p:attrNameLst>
                                      </p:cBhvr>
                                      <p:to>
                                        <p:strVal val="visible"/>
                                      </p:to>
                                    </p:set>
                                    <p:anim calcmode="lin" valueType="num">
                                      <p:cBhvr additive="base">
                                        <p:cTn dur="500"/>
                                        <p:tgtEl>
                                          <p:spTgt spid="179"/>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11"/>
                                        </p:tgtEl>
                                        <p:attrNameLst>
                                          <p:attrName>style.visibility</p:attrName>
                                        </p:attrNameLst>
                                      </p:cBhvr>
                                      <p:to>
                                        <p:strVal val="visible"/>
                                      </p:to>
                                    </p:set>
                                    <p:anim calcmode="lin" valueType="num">
                                      <p:cBhvr additive="base">
                                        <p:cTn dur="500"/>
                                        <p:tgtEl>
                                          <p:spTgt spid="211"/>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83"/>
                                        </p:tgtEl>
                                        <p:attrNameLst>
                                          <p:attrName>style.visibility</p:attrName>
                                        </p:attrNameLst>
                                      </p:cBhvr>
                                      <p:to>
                                        <p:strVal val="visible"/>
                                      </p:to>
                                    </p:set>
                                    <p:anim calcmode="lin" valueType="num">
                                      <p:cBhvr additive="base">
                                        <p:cTn dur="500"/>
                                        <p:tgtEl>
                                          <p:spTgt spid="183"/>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80"/>
                                        </p:tgtEl>
                                        <p:attrNameLst>
                                          <p:attrName>style.visibility</p:attrName>
                                        </p:attrNameLst>
                                      </p:cBhvr>
                                      <p:to>
                                        <p:strVal val="visible"/>
                                      </p:to>
                                    </p:set>
                                    <p:anim calcmode="lin" valueType="num">
                                      <p:cBhvr additive="base">
                                        <p:cTn dur="500"/>
                                        <p:tgtEl>
                                          <p:spTgt spid="180"/>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85"/>
                                        </p:tgtEl>
                                        <p:attrNameLst>
                                          <p:attrName>style.visibility</p:attrName>
                                        </p:attrNameLst>
                                      </p:cBhvr>
                                      <p:to>
                                        <p:strVal val="visible"/>
                                      </p:to>
                                    </p:set>
                                    <p:anim calcmode="lin" valueType="num">
                                      <p:cBhvr additive="base">
                                        <p:cTn dur="500"/>
                                        <p:tgtEl>
                                          <p:spTgt spid="185"/>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86"/>
                                        </p:tgtEl>
                                        <p:attrNameLst>
                                          <p:attrName>style.visibility</p:attrName>
                                        </p:attrNameLst>
                                      </p:cBhvr>
                                      <p:to>
                                        <p:strVal val="visible"/>
                                      </p:to>
                                    </p:set>
                                    <p:anim calcmode="lin" valueType="num">
                                      <p:cBhvr additive="base">
                                        <p:cTn dur="500"/>
                                        <p:tgtEl>
                                          <p:spTgt spid="186"/>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84"/>
                                        </p:tgtEl>
                                        <p:attrNameLst>
                                          <p:attrName>style.visibility</p:attrName>
                                        </p:attrNameLst>
                                      </p:cBhvr>
                                      <p:to>
                                        <p:strVal val="visible"/>
                                      </p:to>
                                    </p:set>
                                    <p:anim calcmode="lin" valueType="num">
                                      <p:cBhvr additive="base">
                                        <p:cTn dur="500"/>
                                        <p:tgtEl>
                                          <p:spTgt spid="184"/>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87"/>
                                        </p:tgtEl>
                                        <p:attrNameLst>
                                          <p:attrName>style.visibility</p:attrName>
                                        </p:attrNameLst>
                                      </p:cBhvr>
                                      <p:to>
                                        <p:strVal val="visible"/>
                                      </p:to>
                                    </p:set>
                                    <p:anim calcmode="lin" valueType="num">
                                      <p:cBhvr additive="base">
                                        <p:cTn dur="500"/>
                                        <p:tgtEl>
                                          <p:spTgt spid="187"/>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81"/>
                                        </p:tgtEl>
                                        <p:attrNameLst>
                                          <p:attrName>style.visibility</p:attrName>
                                        </p:attrNameLst>
                                      </p:cBhvr>
                                      <p:to>
                                        <p:strVal val="visible"/>
                                      </p:to>
                                    </p:set>
                                    <p:anim calcmode="lin" valueType="num">
                                      <p:cBhvr additive="base">
                                        <p:cTn dur="500"/>
                                        <p:tgtEl>
                                          <p:spTgt spid="181"/>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grpSp>
        <p:nvGrpSpPr>
          <p:cNvPr id="226" name="Google Shape;226;p6"/>
          <p:cNvGrpSpPr/>
          <p:nvPr/>
        </p:nvGrpSpPr>
        <p:grpSpPr>
          <a:xfrm>
            <a:off x="702188" y="1262910"/>
            <a:ext cx="4568898" cy="3072424"/>
            <a:chOff x="235800" y="830650"/>
            <a:chExt cx="6978450" cy="4588844"/>
          </a:xfrm>
        </p:grpSpPr>
        <p:sp>
          <p:nvSpPr>
            <p:cNvPr id="227" name="Google Shape;227;p6"/>
            <p:cNvSpPr/>
            <p:nvPr/>
          </p:nvSpPr>
          <p:spPr>
            <a:xfrm>
              <a:off x="235800" y="1224769"/>
              <a:ext cx="2592225" cy="4194725"/>
            </a:xfrm>
            <a:custGeom>
              <a:rect b="b" l="l" r="r" t="t"/>
              <a:pathLst>
                <a:path extrusionOk="0" h="167789" w="103689">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 name="Google Shape;228;p6"/>
            <p:cNvSpPr/>
            <p:nvPr/>
          </p:nvSpPr>
          <p:spPr>
            <a:xfrm>
              <a:off x="2370225" y="830650"/>
              <a:ext cx="1016975" cy="1158500"/>
            </a:xfrm>
            <a:custGeom>
              <a:rect b="b" l="l" r="r" t="t"/>
              <a:pathLst>
                <a:path extrusionOk="0" h="46340" w="40679">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 name="Google Shape;229;p6"/>
            <p:cNvSpPr/>
            <p:nvPr/>
          </p:nvSpPr>
          <p:spPr>
            <a:xfrm>
              <a:off x="3143325" y="1089650"/>
              <a:ext cx="4064350" cy="3503975"/>
            </a:xfrm>
            <a:custGeom>
              <a:rect b="b" l="l" r="r" t="t"/>
              <a:pathLst>
                <a:path extrusionOk="0" h="140159" w="162574">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 name="Google Shape;230;p6"/>
            <p:cNvSpPr/>
            <p:nvPr/>
          </p:nvSpPr>
          <p:spPr>
            <a:xfrm>
              <a:off x="6146600" y="3671525"/>
              <a:ext cx="342925" cy="189500"/>
            </a:xfrm>
            <a:custGeom>
              <a:rect b="b" l="l" r="r" t="t"/>
              <a:pathLst>
                <a:path extrusionOk="0" h="7580" w="13717">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 name="Google Shape;231;p6"/>
            <p:cNvSpPr/>
            <p:nvPr/>
          </p:nvSpPr>
          <p:spPr>
            <a:xfrm>
              <a:off x="5901600" y="3652500"/>
              <a:ext cx="558700" cy="402875"/>
            </a:xfrm>
            <a:custGeom>
              <a:rect b="b" l="l" r="r" t="t"/>
              <a:pathLst>
                <a:path extrusionOk="0" h="16115" w="22348">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 name="Google Shape;232;p6"/>
            <p:cNvSpPr/>
            <p:nvPr/>
          </p:nvSpPr>
          <p:spPr>
            <a:xfrm>
              <a:off x="6249675" y="4061675"/>
              <a:ext cx="964575" cy="811125"/>
            </a:xfrm>
            <a:custGeom>
              <a:rect b="b" l="l" r="r" t="t"/>
              <a:pathLst>
                <a:path extrusionOk="0" h="32445" w="38583">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33" name="Google Shape;233;p6"/>
          <p:cNvSpPr/>
          <p:nvPr/>
        </p:nvSpPr>
        <p:spPr>
          <a:xfrm flipH="1">
            <a:off x="1575559" y="2354554"/>
            <a:ext cx="154481" cy="265177"/>
          </a:xfrm>
          <a:custGeom>
            <a:rect b="b" l="l" r="r" t="t"/>
            <a:pathLst>
              <a:path extrusionOk="0" h="3648" w="281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FF0000"/>
          </a:solid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 name="Google Shape;234;p6"/>
          <p:cNvSpPr/>
          <p:nvPr/>
        </p:nvSpPr>
        <p:spPr>
          <a:xfrm>
            <a:off x="2838400" y="2149143"/>
            <a:ext cx="188766" cy="241235"/>
          </a:xfrm>
          <a:custGeom>
            <a:rect b="b" l="l" r="r" t="t"/>
            <a:pathLst>
              <a:path extrusionOk="0" h="3648" w="281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FFC000"/>
          </a:solidFill>
          <a:ln cap="flat" cmpd="sng" w="19050">
            <a:solidFill>
              <a:srgbClr val="FFC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 name="Google Shape;235;p6"/>
          <p:cNvSpPr/>
          <p:nvPr/>
        </p:nvSpPr>
        <p:spPr>
          <a:xfrm>
            <a:off x="492045" y="0"/>
            <a:ext cx="299744" cy="1234986"/>
          </a:xfrm>
          <a:custGeom>
            <a:rect b="b" l="l" r="r" t="t"/>
            <a:pathLst>
              <a:path extrusionOk="0" fill="none" h="48082" w="11670">
                <a:moveTo>
                  <a:pt x="11599" y="0"/>
                </a:moveTo>
                <a:lnTo>
                  <a:pt x="11670" y="21647"/>
                </a:lnTo>
                <a:lnTo>
                  <a:pt x="1" y="34388"/>
                </a:lnTo>
                <a:lnTo>
                  <a:pt x="1" y="48081"/>
                </a:lnTo>
                <a:lnTo>
                  <a:pt x="6097" y="48081"/>
                </a:lnTo>
              </a:path>
            </a:pathLst>
          </a:custGeom>
          <a:solidFill>
            <a:schemeClr val="lt1"/>
          </a:solidFill>
          <a:ln cap="flat" cmpd="sng" w="19050">
            <a:solidFill>
              <a:schemeClr val="lt1"/>
            </a:solidFill>
            <a:prstDash val="solid"/>
            <a:miter lim="23814"/>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36" name="Google Shape;236;p6"/>
          <p:cNvGrpSpPr/>
          <p:nvPr/>
        </p:nvGrpSpPr>
        <p:grpSpPr>
          <a:xfrm>
            <a:off x="629692" y="1105264"/>
            <a:ext cx="144992" cy="269769"/>
            <a:chOff x="629692" y="1105264"/>
            <a:chExt cx="144992" cy="269769"/>
          </a:xfrm>
        </p:grpSpPr>
        <p:sp>
          <p:nvSpPr>
            <p:cNvPr id="237" name="Google Shape;237;p6"/>
            <p:cNvSpPr/>
            <p:nvPr/>
          </p:nvSpPr>
          <p:spPr>
            <a:xfrm>
              <a:off x="629692" y="1105264"/>
              <a:ext cx="144992" cy="135206"/>
            </a:xfrm>
            <a:custGeom>
              <a:rect b="b" l="l" r="r" t="t"/>
              <a:pathLst>
                <a:path extrusionOk="0" fill="none" h="5264" w="5645">
                  <a:moveTo>
                    <a:pt x="0" y="5264"/>
                  </a:moveTo>
                  <a:lnTo>
                    <a:pt x="5644" y="1"/>
                  </a:lnTo>
                </a:path>
              </a:pathLst>
            </a:custGeom>
            <a:solidFill>
              <a:schemeClr val="lt1"/>
            </a:solidFill>
            <a:ln cap="flat" cmpd="sng" w="22625">
              <a:solidFill>
                <a:schemeClr val="lt1"/>
              </a:solidFill>
              <a:prstDash val="solid"/>
              <a:miter lim="23814"/>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 name="Google Shape;238;p6"/>
            <p:cNvSpPr/>
            <p:nvPr/>
          </p:nvSpPr>
          <p:spPr>
            <a:xfrm>
              <a:off x="635188" y="1229450"/>
              <a:ext cx="135822" cy="145583"/>
            </a:xfrm>
            <a:custGeom>
              <a:rect b="b" l="l" r="r" t="t"/>
              <a:pathLst>
                <a:path extrusionOk="0" fill="none" h="5668" w="5288">
                  <a:moveTo>
                    <a:pt x="0" y="0"/>
                  </a:moveTo>
                  <a:lnTo>
                    <a:pt x="5287" y="5668"/>
                  </a:lnTo>
                </a:path>
              </a:pathLst>
            </a:custGeom>
            <a:solidFill>
              <a:schemeClr val="lt1"/>
            </a:solidFill>
            <a:ln cap="flat" cmpd="sng" w="22625">
              <a:solidFill>
                <a:schemeClr val="lt1"/>
              </a:solidFill>
              <a:prstDash val="solid"/>
              <a:miter lim="23814"/>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39" name="Google Shape;239;p6">
            <a:hlinkClick action="ppaction://hlinksldjump" r:id="rId3"/>
          </p:cNvPr>
          <p:cNvSpPr/>
          <p:nvPr/>
        </p:nvSpPr>
        <p:spPr>
          <a:xfrm>
            <a:off x="662726" y="431825"/>
            <a:ext cx="254100" cy="254100"/>
          </a:xfrm>
          <a:prstGeom prst="ellipse">
            <a:avLst/>
          </a:prstGeom>
          <a:solidFill>
            <a:schemeClr val="dk1"/>
          </a:solidFill>
          <a:ln cap="flat" cmpd="sng" w="28575">
            <a:solidFill>
              <a:schemeClr val="accent2"/>
            </a:solidFill>
            <a:prstDash val="solid"/>
            <a:round/>
            <a:headEnd len="sm" w="sm" type="none"/>
            <a:tailEnd len="sm" w="sm" type="none"/>
          </a:ln>
        </p:spPr>
        <p:txBody>
          <a:bodyPr anchorCtr="0" anchor="ctr" bIns="91425" lIns="0" spcFirstLastPara="1" rIns="0"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fr-FR" sz="1400" u="none" cap="none" strike="noStrike">
                <a:solidFill>
                  <a:schemeClr val="lt1"/>
                </a:solidFill>
                <a:latin typeface="Montserrat"/>
                <a:ea typeface="Montserrat"/>
                <a:cs typeface="Montserrat"/>
                <a:sym typeface="Montserrat"/>
              </a:rPr>
              <a:t>T</a:t>
            </a:r>
            <a:endParaRPr b="1" i="0" sz="1600" u="none" cap="none" strike="noStrike">
              <a:solidFill>
                <a:srgbClr val="000000"/>
              </a:solidFill>
              <a:latin typeface="Arial"/>
              <a:ea typeface="Arial"/>
              <a:cs typeface="Arial"/>
              <a:sym typeface="Arial"/>
            </a:endParaRPr>
          </a:p>
        </p:txBody>
      </p:sp>
      <p:sp>
        <p:nvSpPr>
          <p:cNvPr id="240" name="Google Shape;240;p6"/>
          <p:cNvSpPr/>
          <p:nvPr/>
        </p:nvSpPr>
        <p:spPr>
          <a:xfrm>
            <a:off x="404400" y="796152"/>
            <a:ext cx="175200" cy="175200"/>
          </a:xfrm>
          <a:prstGeom prst="ellipse">
            <a:avLst/>
          </a:prstGeom>
          <a:solidFill>
            <a:schemeClr val="dk1"/>
          </a:solidFill>
          <a:ln cap="flat" cmpd="sng" w="28575">
            <a:solidFill>
              <a:schemeClr val="accent2"/>
            </a:solidFill>
            <a:prstDash val="solid"/>
            <a:round/>
            <a:headEnd len="sm" w="sm" type="none"/>
            <a:tailEnd len="sm" w="sm" type="none"/>
          </a:ln>
        </p:spPr>
        <p:txBody>
          <a:bodyPr anchorCtr="0" anchor="ctr" bIns="91425" lIns="0" spcFirstLastPara="1" rIns="0"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1" i="0" lang="fr-FR" sz="1000" u="none" cap="none" strike="noStrike">
                <a:solidFill>
                  <a:schemeClr val="lt1"/>
                </a:solidFill>
                <a:latin typeface="Montserrat"/>
                <a:ea typeface="Montserrat"/>
                <a:cs typeface="Montserrat"/>
                <a:sym typeface="Montserrat"/>
              </a:rPr>
              <a:t>3</a:t>
            </a:r>
            <a:endParaRPr b="0" i="0" sz="1000" u="none" cap="none" strike="noStrike">
              <a:solidFill>
                <a:srgbClr val="000000"/>
              </a:solidFill>
              <a:latin typeface="Arial"/>
              <a:ea typeface="Arial"/>
              <a:cs typeface="Arial"/>
              <a:sym typeface="Arial"/>
            </a:endParaRPr>
          </a:p>
        </p:txBody>
      </p:sp>
      <p:sp>
        <p:nvSpPr>
          <p:cNvPr id="241" name="Google Shape;241;p6">
            <a:hlinkClick action="ppaction://hlinkshowjump?jump=previousslide"/>
          </p:cNvPr>
          <p:cNvSpPr/>
          <p:nvPr/>
        </p:nvSpPr>
        <p:spPr>
          <a:xfrm rot="10800000">
            <a:off x="745722" y="1066461"/>
            <a:ext cx="88200" cy="88200"/>
          </a:xfrm>
          <a:prstGeom prst="ellipse">
            <a:avLst/>
          </a:prstGeom>
          <a:solidFill>
            <a:schemeClr val="accent2"/>
          </a:solidFill>
          <a:ln cap="flat" cmpd="sng" w="28575">
            <a:solidFill>
              <a:schemeClr val="accent2"/>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200"/>
              <a:buFont typeface="Arial"/>
              <a:buNone/>
            </a:pPr>
            <a:r>
              <a:rPr b="0" i="0" lang="fr-FR" sz="1200" u="none" cap="none" strike="noStrike">
                <a:solidFill>
                  <a:schemeClr val="dk1"/>
                </a:solidFill>
                <a:latin typeface="Montserrat"/>
                <a:ea typeface="Montserrat"/>
                <a:cs typeface="Montserrat"/>
                <a:sym typeface="Montserrat"/>
              </a:rPr>
              <a:t>🠺</a:t>
            </a:r>
            <a:endParaRPr b="0" i="0" sz="1200" u="none" cap="none" strike="noStrike">
              <a:solidFill>
                <a:schemeClr val="dk1"/>
              </a:solidFill>
              <a:latin typeface="Montserrat"/>
              <a:ea typeface="Montserrat"/>
              <a:cs typeface="Montserrat"/>
              <a:sym typeface="Montserrat"/>
            </a:endParaRPr>
          </a:p>
        </p:txBody>
      </p:sp>
      <p:sp>
        <p:nvSpPr>
          <p:cNvPr id="242" name="Google Shape;242;p6">
            <a:hlinkClick action="ppaction://hlinkshowjump?jump=nextslide"/>
          </p:cNvPr>
          <p:cNvSpPr/>
          <p:nvPr/>
        </p:nvSpPr>
        <p:spPr>
          <a:xfrm>
            <a:off x="745525" y="1325689"/>
            <a:ext cx="88500" cy="88500"/>
          </a:xfrm>
          <a:prstGeom prst="ellipse">
            <a:avLst/>
          </a:prstGeom>
          <a:solidFill>
            <a:schemeClr val="accent2"/>
          </a:solidFill>
          <a:ln cap="flat" cmpd="sng" w="28575">
            <a:solidFill>
              <a:schemeClr val="accent2"/>
            </a:solidFill>
            <a:prstDash val="solid"/>
            <a:round/>
            <a:headEnd len="sm" w="sm" type="none"/>
            <a:tailEnd len="sm" w="sm" type="none"/>
          </a:ln>
        </p:spPr>
        <p:txBody>
          <a:bodyPr anchorCtr="0" anchor="ctr" bIns="91425" lIns="0"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fr-FR" sz="1200" u="none" cap="none" strike="noStrike">
                <a:solidFill>
                  <a:schemeClr val="dk1"/>
                </a:solidFill>
                <a:latin typeface="Montserrat"/>
                <a:ea typeface="Montserrat"/>
                <a:cs typeface="Montserrat"/>
                <a:sym typeface="Montserrat"/>
              </a:rPr>
              <a:t>🠺</a:t>
            </a:r>
            <a:endParaRPr b="0" i="0" sz="1200" u="none" cap="none" strike="noStrike">
              <a:solidFill>
                <a:schemeClr val="dk1"/>
              </a:solidFill>
              <a:latin typeface="Montserrat"/>
              <a:ea typeface="Montserrat"/>
              <a:cs typeface="Montserrat"/>
              <a:sym typeface="Montserrat"/>
            </a:endParaRPr>
          </a:p>
        </p:txBody>
      </p:sp>
      <p:sp>
        <p:nvSpPr>
          <p:cNvPr id="243" name="Google Shape;243;p6"/>
          <p:cNvSpPr/>
          <p:nvPr/>
        </p:nvSpPr>
        <p:spPr>
          <a:xfrm>
            <a:off x="1411196" y="1893613"/>
            <a:ext cx="188766" cy="241235"/>
          </a:xfrm>
          <a:custGeom>
            <a:rect b="b" l="l" r="r" t="t"/>
            <a:pathLst>
              <a:path extrusionOk="0" h="3648" w="281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FFC000"/>
          </a:solidFill>
          <a:ln cap="flat" cmpd="sng" w="19050">
            <a:solidFill>
              <a:srgbClr val="FFC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 name="Google Shape;244;p6"/>
          <p:cNvSpPr/>
          <p:nvPr/>
        </p:nvSpPr>
        <p:spPr>
          <a:xfrm>
            <a:off x="3921736" y="1797339"/>
            <a:ext cx="188766" cy="241235"/>
          </a:xfrm>
          <a:custGeom>
            <a:rect b="b" l="l" r="r" t="t"/>
            <a:pathLst>
              <a:path extrusionOk="0" h="3648" w="281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FFC000"/>
          </a:solidFill>
          <a:ln cap="flat" cmpd="sng" w="19050">
            <a:solidFill>
              <a:srgbClr val="FFC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 name="Google Shape;245;p6"/>
          <p:cNvSpPr/>
          <p:nvPr/>
        </p:nvSpPr>
        <p:spPr>
          <a:xfrm>
            <a:off x="4370234" y="2343089"/>
            <a:ext cx="188766" cy="241235"/>
          </a:xfrm>
          <a:custGeom>
            <a:rect b="b" l="l" r="r" t="t"/>
            <a:pathLst>
              <a:path extrusionOk="0" h="3648" w="281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FFFF00"/>
          </a:solidFill>
          <a:ln cap="flat" cmpd="sng" w="19050">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 name="Google Shape;246;p6"/>
          <p:cNvSpPr/>
          <p:nvPr/>
        </p:nvSpPr>
        <p:spPr>
          <a:xfrm>
            <a:off x="3425077" y="2451132"/>
            <a:ext cx="188766" cy="241235"/>
          </a:xfrm>
          <a:custGeom>
            <a:rect b="b" l="l" r="r" t="t"/>
            <a:pathLst>
              <a:path extrusionOk="0" h="3648" w="281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FFFF00"/>
          </a:solidFill>
          <a:ln cap="flat" cmpd="sng" w="19050">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 name="Google Shape;247;p6"/>
          <p:cNvSpPr txBox="1"/>
          <p:nvPr/>
        </p:nvSpPr>
        <p:spPr>
          <a:xfrm>
            <a:off x="6739847" y="1560801"/>
            <a:ext cx="1912108" cy="307736"/>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0" i="0" lang="fr-FR" sz="1400" u="none" cap="none" strike="noStrike">
                <a:solidFill>
                  <a:schemeClr val="lt1"/>
                </a:solidFill>
                <a:latin typeface="Montserrat"/>
                <a:ea typeface="Montserrat"/>
                <a:cs typeface="Montserrat"/>
                <a:sym typeface="Montserrat"/>
              </a:rPr>
              <a:t>Crunchbase</a:t>
            </a:r>
            <a:endParaRPr b="0" i="0" sz="1400" u="none" cap="none" strike="noStrike">
              <a:solidFill>
                <a:srgbClr val="000000"/>
              </a:solidFill>
              <a:latin typeface="Arial"/>
              <a:ea typeface="Arial"/>
              <a:cs typeface="Arial"/>
              <a:sym typeface="Arial"/>
            </a:endParaRPr>
          </a:p>
        </p:txBody>
      </p:sp>
      <p:sp>
        <p:nvSpPr>
          <p:cNvPr id="248" name="Google Shape;248;p6"/>
          <p:cNvSpPr txBox="1"/>
          <p:nvPr/>
        </p:nvSpPr>
        <p:spPr>
          <a:xfrm>
            <a:off x="6739847" y="2080809"/>
            <a:ext cx="1912108" cy="307777"/>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0" i="0" lang="fr-FR" sz="1400" u="none" cap="none" strike="noStrike">
                <a:solidFill>
                  <a:schemeClr val="lt1"/>
                </a:solidFill>
                <a:latin typeface="Montserrat"/>
                <a:ea typeface="Montserrat"/>
                <a:cs typeface="Montserrat"/>
                <a:sym typeface="Montserrat"/>
              </a:rPr>
              <a:t>Twitter</a:t>
            </a:r>
            <a:endParaRPr b="0" i="0" sz="1400" u="none" cap="none" strike="noStrike">
              <a:solidFill>
                <a:srgbClr val="000000"/>
              </a:solidFill>
              <a:latin typeface="Arial"/>
              <a:ea typeface="Arial"/>
              <a:cs typeface="Arial"/>
              <a:sym typeface="Arial"/>
            </a:endParaRPr>
          </a:p>
        </p:txBody>
      </p:sp>
      <p:sp>
        <p:nvSpPr>
          <p:cNvPr id="249" name="Google Shape;249;p6"/>
          <p:cNvSpPr txBox="1"/>
          <p:nvPr/>
        </p:nvSpPr>
        <p:spPr>
          <a:xfrm>
            <a:off x="6739847" y="2622941"/>
            <a:ext cx="1912108" cy="307777"/>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0" i="0" lang="fr-FR" sz="1400" u="none" cap="none" strike="noStrike">
                <a:solidFill>
                  <a:schemeClr val="lt1"/>
                </a:solidFill>
                <a:latin typeface="Montserrat"/>
                <a:ea typeface="Montserrat"/>
                <a:cs typeface="Montserrat"/>
                <a:sym typeface="Montserrat"/>
              </a:rPr>
              <a:t>Yahoo Finance</a:t>
            </a:r>
            <a:endParaRPr b="0" i="0" sz="1400" u="none" cap="none" strike="noStrike">
              <a:solidFill>
                <a:srgbClr val="000000"/>
              </a:solidFill>
              <a:latin typeface="Arial"/>
              <a:ea typeface="Arial"/>
              <a:cs typeface="Arial"/>
              <a:sym typeface="Arial"/>
            </a:endParaRPr>
          </a:p>
        </p:txBody>
      </p:sp>
      <p:sp>
        <p:nvSpPr>
          <p:cNvPr id="250" name="Google Shape;250;p6"/>
          <p:cNvSpPr txBox="1"/>
          <p:nvPr/>
        </p:nvSpPr>
        <p:spPr>
          <a:xfrm>
            <a:off x="7022253" y="3750578"/>
            <a:ext cx="1324478" cy="1169511"/>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0" lang="fr-FR" sz="1400" u="none" cap="none" strike="noStrike">
                <a:solidFill>
                  <a:schemeClr val="lt1"/>
                </a:solidFill>
                <a:latin typeface="Montserrat"/>
                <a:ea typeface="Montserrat"/>
                <a:cs typeface="Montserrat"/>
                <a:sym typeface="Montserrat"/>
              </a:rPr>
              <a:t>147 000 rows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chemeClr val="lt1"/>
              </a:solidFill>
              <a:latin typeface="Montserrat"/>
              <a:ea typeface="Montserrat"/>
              <a:cs typeface="Montserrat"/>
              <a:sym typeface="Montserrat"/>
            </a:endParaRPr>
          </a:p>
          <a:p>
            <a:pPr indent="0" lvl="0" marL="0" marR="0" rtl="0" algn="ctr">
              <a:lnSpc>
                <a:spcPct val="100000"/>
              </a:lnSpc>
              <a:spcBef>
                <a:spcPts val="0"/>
              </a:spcBef>
              <a:spcAft>
                <a:spcPts val="0"/>
              </a:spcAft>
              <a:buClr>
                <a:srgbClr val="000000"/>
              </a:buClr>
              <a:buSzPts val="1400"/>
              <a:buFont typeface="Arial"/>
              <a:buNone/>
            </a:pPr>
            <a:r>
              <a:rPr b="1" i="0" lang="fr-FR" sz="1400" u="none" cap="none" strike="noStrike">
                <a:solidFill>
                  <a:schemeClr val="lt1"/>
                </a:solidFill>
                <a:latin typeface="Montserrat"/>
                <a:ea typeface="Montserrat"/>
                <a:cs typeface="Montserrat"/>
                <a:sym typeface="Montserrat"/>
              </a:rPr>
              <a:t>More than 30 features</a:t>
            </a:r>
            <a:endParaRPr b="1" i="0" sz="1400" u="none" cap="none" strike="noStrike">
              <a:solidFill>
                <a:schemeClr val="lt1"/>
              </a:solidFill>
              <a:latin typeface="Montserrat"/>
              <a:ea typeface="Montserrat"/>
              <a:cs typeface="Montserrat"/>
              <a:sym typeface="Montserrat"/>
            </a:endParaRPr>
          </a:p>
        </p:txBody>
      </p:sp>
      <p:sp>
        <p:nvSpPr>
          <p:cNvPr id="251" name="Google Shape;251;p6"/>
          <p:cNvSpPr/>
          <p:nvPr/>
        </p:nvSpPr>
        <p:spPr>
          <a:xfrm>
            <a:off x="6113123" y="1560780"/>
            <a:ext cx="534256" cy="307777"/>
          </a:xfrm>
          <a:prstGeom prst="rightArrow">
            <a:avLst>
              <a:gd fmla="val 50000" name="adj1"/>
              <a:gd fmla="val 50000" name="adj2"/>
            </a:avLst>
          </a:prstGeom>
          <a:no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52" name="Google Shape;252;p6"/>
          <p:cNvSpPr/>
          <p:nvPr/>
        </p:nvSpPr>
        <p:spPr>
          <a:xfrm>
            <a:off x="6113656" y="2082601"/>
            <a:ext cx="534256" cy="307777"/>
          </a:xfrm>
          <a:prstGeom prst="rightArrow">
            <a:avLst>
              <a:gd fmla="val 50000" name="adj1"/>
              <a:gd fmla="val 50000" name="adj2"/>
            </a:avLst>
          </a:prstGeom>
          <a:no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53" name="Google Shape;253;p6"/>
          <p:cNvSpPr/>
          <p:nvPr/>
        </p:nvSpPr>
        <p:spPr>
          <a:xfrm>
            <a:off x="6113123" y="2604422"/>
            <a:ext cx="534256" cy="307777"/>
          </a:xfrm>
          <a:prstGeom prst="rightArrow">
            <a:avLst>
              <a:gd fmla="val 50000" name="adj1"/>
              <a:gd fmla="val 50000" name="adj2"/>
            </a:avLst>
          </a:prstGeom>
          <a:no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54" name="Google Shape;254;p6"/>
          <p:cNvSpPr/>
          <p:nvPr/>
        </p:nvSpPr>
        <p:spPr>
          <a:xfrm>
            <a:off x="7509255" y="3115066"/>
            <a:ext cx="350475" cy="543082"/>
          </a:xfrm>
          <a:prstGeom prst="downArrow">
            <a:avLst>
              <a:gd fmla="val 50000" name="adj1"/>
              <a:gd fmla="val 50000" name="adj2"/>
            </a:avLst>
          </a:prstGeom>
          <a:no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55" name="Google Shape;255;p6"/>
          <p:cNvSpPr txBox="1"/>
          <p:nvPr/>
        </p:nvSpPr>
        <p:spPr>
          <a:xfrm>
            <a:off x="2565598" y="191827"/>
            <a:ext cx="4012804" cy="913437"/>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100"/>
              <a:buFont typeface="Arial"/>
              <a:buNone/>
            </a:pPr>
            <a:r>
              <a:rPr b="0" i="0" lang="fr-FR" sz="2100" u="none" cap="none" strike="noStrike">
                <a:solidFill>
                  <a:schemeClr val="accent1"/>
                </a:solidFill>
                <a:latin typeface="Montserrat ExtraBold"/>
                <a:ea typeface="Montserrat ExtraBold"/>
                <a:cs typeface="Montserrat ExtraBold"/>
                <a:sym typeface="Montserrat ExtraBold"/>
              </a:rPr>
              <a:t>Our data</a:t>
            </a:r>
            <a:endParaRPr b="0" i="0" sz="2100" u="none" cap="none" strike="noStrike">
              <a:solidFill>
                <a:schemeClr val="accent1"/>
              </a:solidFill>
              <a:latin typeface="Montserrat ExtraBold"/>
              <a:ea typeface="Montserrat ExtraBold"/>
              <a:cs typeface="Montserrat ExtraBold"/>
              <a:sym typeface="Montserrat ExtraBold"/>
            </a:endParaRPr>
          </a:p>
        </p:txBody>
      </p:sp>
      <p:sp>
        <p:nvSpPr>
          <p:cNvPr id="256" name="Google Shape;256;p6"/>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fr-FR"/>
              <a:t>‹#›</a:t>
            </a:fld>
            <a:endParaRPr/>
          </a:p>
        </p:txBody>
      </p:sp>
      <p:sp>
        <p:nvSpPr>
          <p:cNvPr id="257" name="Google Shape;257;p6"/>
          <p:cNvSpPr/>
          <p:nvPr/>
        </p:nvSpPr>
        <p:spPr>
          <a:xfrm rot="5400000">
            <a:off x="6575555" y="4411341"/>
            <a:ext cx="350400" cy="543000"/>
          </a:xfrm>
          <a:prstGeom prst="downArrow">
            <a:avLst>
              <a:gd fmla="val 50000" name="adj1"/>
              <a:gd fmla="val 50000" name="adj2"/>
            </a:avLst>
          </a:prstGeom>
          <a:no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58" name="Google Shape;258;p6"/>
          <p:cNvSpPr txBox="1"/>
          <p:nvPr/>
        </p:nvSpPr>
        <p:spPr>
          <a:xfrm>
            <a:off x="5246925" y="4475875"/>
            <a:ext cx="11661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1" i="0" lang="fr-FR" sz="1400" u="none" cap="none" strike="noStrike">
                <a:solidFill>
                  <a:schemeClr val="lt1"/>
                </a:solidFill>
                <a:latin typeface="Montserrat"/>
                <a:ea typeface="Montserrat"/>
                <a:cs typeface="Montserrat"/>
                <a:sym typeface="Montserrat"/>
              </a:rPr>
              <a:t>5 features</a:t>
            </a:r>
            <a:endParaRPr b="1" i="0" sz="1400" u="none" cap="none" strike="noStrike">
              <a:solidFill>
                <a:schemeClr val="lt1"/>
              </a:solidFill>
              <a:latin typeface="Montserrat"/>
              <a:ea typeface="Montserrat"/>
              <a:cs typeface="Montserrat"/>
              <a:sym typeface="Montserra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1"/>
                                        </p:tgtEl>
                                        <p:attrNameLst>
                                          <p:attrName>style.visibility</p:attrName>
                                        </p:attrNameLst>
                                      </p:cBhvr>
                                      <p:to>
                                        <p:strVal val="visible"/>
                                      </p:to>
                                    </p:set>
                                    <p:animEffect filter="fade" transition="in">
                                      <p:cBhvr>
                                        <p:cTn dur="500"/>
                                        <p:tgtEl>
                                          <p:spTgt spid="251"/>
                                        </p:tgtEl>
                                      </p:cBhvr>
                                    </p:animEffect>
                                  </p:childTnLst>
                                </p:cTn>
                              </p:par>
                              <p:par>
                                <p:cTn fill="hold" nodeType="withEffect" presetClass="entr" presetID="10" presetSubtype="0">
                                  <p:stCondLst>
                                    <p:cond delay="0"/>
                                  </p:stCondLst>
                                  <p:childTnLst>
                                    <p:set>
                                      <p:cBhvr>
                                        <p:cTn dur="1" fill="hold">
                                          <p:stCondLst>
                                            <p:cond delay="0"/>
                                          </p:stCondLst>
                                        </p:cTn>
                                        <p:tgtEl>
                                          <p:spTgt spid="247"/>
                                        </p:tgtEl>
                                        <p:attrNameLst>
                                          <p:attrName>style.visibility</p:attrName>
                                        </p:attrNameLst>
                                      </p:cBhvr>
                                      <p:to>
                                        <p:strVal val="visible"/>
                                      </p:to>
                                    </p:set>
                                    <p:animEffect filter="fade" transition="in">
                                      <p:cBhvr>
                                        <p:cTn dur="500"/>
                                        <p:tgtEl>
                                          <p:spTgt spid="24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2"/>
                                        </p:tgtEl>
                                        <p:attrNameLst>
                                          <p:attrName>style.visibility</p:attrName>
                                        </p:attrNameLst>
                                      </p:cBhvr>
                                      <p:to>
                                        <p:strVal val="visible"/>
                                      </p:to>
                                    </p:set>
                                    <p:animEffect filter="fade" transition="in">
                                      <p:cBhvr>
                                        <p:cTn dur="500"/>
                                        <p:tgtEl>
                                          <p:spTgt spid="252"/>
                                        </p:tgtEl>
                                      </p:cBhvr>
                                    </p:animEffect>
                                  </p:childTnLst>
                                </p:cTn>
                              </p:par>
                              <p:par>
                                <p:cTn fill="hold" nodeType="withEffect" presetClass="entr" presetID="10" presetSubtype="0">
                                  <p:stCondLst>
                                    <p:cond delay="0"/>
                                  </p:stCondLst>
                                  <p:childTnLst>
                                    <p:set>
                                      <p:cBhvr>
                                        <p:cTn dur="1" fill="hold">
                                          <p:stCondLst>
                                            <p:cond delay="0"/>
                                          </p:stCondLst>
                                        </p:cTn>
                                        <p:tgtEl>
                                          <p:spTgt spid="248"/>
                                        </p:tgtEl>
                                        <p:attrNameLst>
                                          <p:attrName>style.visibility</p:attrName>
                                        </p:attrNameLst>
                                      </p:cBhvr>
                                      <p:to>
                                        <p:strVal val="visible"/>
                                      </p:to>
                                    </p:set>
                                    <p:animEffect filter="fade" transition="in">
                                      <p:cBhvr>
                                        <p:cTn dur="500"/>
                                        <p:tgtEl>
                                          <p:spTgt spid="24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3"/>
                                        </p:tgtEl>
                                        <p:attrNameLst>
                                          <p:attrName>style.visibility</p:attrName>
                                        </p:attrNameLst>
                                      </p:cBhvr>
                                      <p:to>
                                        <p:strVal val="visible"/>
                                      </p:to>
                                    </p:set>
                                    <p:animEffect filter="fade" transition="in">
                                      <p:cBhvr>
                                        <p:cTn dur="500"/>
                                        <p:tgtEl>
                                          <p:spTgt spid="253"/>
                                        </p:tgtEl>
                                      </p:cBhvr>
                                    </p:animEffect>
                                  </p:childTnLst>
                                </p:cTn>
                              </p:par>
                              <p:par>
                                <p:cTn fill="hold" nodeType="withEffect" presetClass="entr" presetID="10" presetSubtype="0">
                                  <p:stCondLst>
                                    <p:cond delay="0"/>
                                  </p:stCondLst>
                                  <p:childTnLst>
                                    <p:set>
                                      <p:cBhvr>
                                        <p:cTn dur="1" fill="hold">
                                          <p:stCondLst>
                                            <p:cond delay="0"/>
                                          </p:stCondLst>
                                        </p:cTn>
                                        <p:tgtEl>
                                          <p:spTgt spid="249"/>
                                        </p:tgtEl>
                                        <p:attrNameLst>
                                          <p:attrName>style.visibility</p:attrName>
                                        </p:attrNameLst>
                                      </p:cBhvr>
                                      <p:to>
                                        <p:strVal val="visible"/>
                                      </p:to>
                                    </p:set>
                                    <p:animEffect filter="fade" transition="in">
                                      <p:cBhvr>
                                        <p:cTn dur="500"/>
                                        <p:tgtEl>
                                          <p:spTgt spid="24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54"/>
                                        </p:tgtEl>
                                        <p:attrNameLst>
                                          <p:attrName>style.visibility</p:attrName>
                                        </p:attrNameLst>
                                      </p:cBhvr>
                                      <p:to>
                                        <p:strVal val="visible"/>
                                      </p:to>
                                    </p:set>
                                    <p:anim calcmode="lin" valueType="num">
                                      <p:cBhvr additive="base">
                                        <p:cTn dur="500"/>
                                        <p:tgtEl>
                                          <p:spTgt spid="254"/>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250"/>
                                        </p:tgtEl>
                                        <p:attrNameLst>
                                          <p:attrName>style.visibility</p:attrName>
                                        </p:attrNameLst>
                                      </p:cBhvr>
                                      <p:to>
                                        <p:strVal val="visible"/>
                                      </p:to>
                                    </p:set>
                                    <p:anim calcmode="lin" valueType="num">
                                      <p:cBhvr additive="base">
                                        <p:cTn dur="500"/>
                                        <p:tgtEl>
                                          <p:spTgt spid="250"/>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57"/>
                                        </p:tgtEl>
                                        <p:attrNameLst>
                                          <p:attrName>style.visibility</p:attrName>
                                        </p:attrNameLst>
                                      </p:cBhvr>
                                      <p:to>
                                        <p:strVal val="visible"/>
                                      </p:to>
                                    </p:set>
                                    <p:anim calcmode="lin" valueType="num">
                                      <p:cBhvr additive="base">
                                        <p:cTn dur="500"/>
                                        <p:tgtEl>
                                          <p:spTgt spid="257"/>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258"/>
                                        </p:tgtEl>
                                        <p:attrNameLst>
                                          <p:attrName>style.visibility</p:attrName>
                                        </p:attrNameLst>
                                      </p:cBhvr>
                                      <p:to>
                                        <p:strVal val="visible"/>
                                      </p:to>
                                    </p:set>
                                    <p:anim calcmode="lin" valueType="num">
                                      <p:cBhvr additive="base">
                                        <p:cTn dur="500"/>
                                        <p:tgtEl>
                                          <p:spTgt spid="258"/>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8"/>
          <p:cNvSpPr txBox="1"/>
          <p:nvPr>
            <p:ph idx="2" type="title"/>
          </p:nvPr>
        </p:nvSpPr>
        <p:spPr>
          <a:xfrm>
            <a:off x="404411" y="3111852"/>
            <a:ext cx="1597200" cy="5559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600"/>
              <a:buNone/>
            </a:pPr>
            <a:r>
              <a:rPr lang="fr-FR"/>
              <a:t>MACHINE LEARNING</a:t>
            </a:r>
            <a:endParaRPr/>
          </a:p>
        </p:txBody>
      </p:sp>
      <p:sp>
        <p:nvSpPr>
          <p:cNvPr id="264" name="Google Shape;264;p8"/>
          <p:cNvSpPr txBox="1"/>
          <p:nvPr>
            <p:ph idx="1" type="subTitle"/>
          </p:nvPr>
        </p:nvSpPr>
        <p:spPr>
          <a:xfrm>
            <a:off x="404411" y="3709828"/>
            <a:ext cx="1597200" cy="821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400"/>
              <a:buNone/>
            </a:pPr>
            <a:r>
              <a:rPr lang="fr-FR" sz="1600"/>
              <a:t>Gradient Boosting Classifier</a:t>
            </a:r>
            <a:endParaRPr sz="1600"/>
          </a:p>
        </p:txBody>
      </p:sp>
      <p:sp>
        <p:nvSpPr>
          <p:cNvPr id="265" name="Google Shape;265;p8"/>
          <p:cNvSpPr txBox="1"/>
          <p:nvPr>
            <p:ph idx="3" type="title"/>
          </p:nvPr>
        </p:nvSpPr>
        <p:spPr>
          <a:xfrm>
            <a:off x="2328471" y="3143101"/>
            <a:ext cx="1597200" cy="5469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1600"/>
              <a:buNone/>
            </a:pPr>
            <a:r>
              <a:rPr lang="fr-FR"/>
              <a:t>ML </a:t>
            </a:r>
            <a:br>
              <a:rPr lang="fr-FR"/>
            </a:br>
            <a:r>
              <a:rPr lang="fr-FR"/>
              <a:t>result</a:t>
            </a:r>
            <a:endParaRPr/>
          </a:p>
        </p:txBody>
      </p:sp>
      <p:sp>
        <p:nvSpPr>
          <p:cNvPr id="266" name="Google Shape;266;p8"/>
          <p:cNvSpPr txBox="1"/>
          <p:nvPr>
            <p:ph idx="6" type="subTitle"/>
          </p:nvPr>
        </p:nvSpPr>
        <p:spPr>
          <a:xfrm>
            <a:off x="2511650" y="3807825"/>
            <a:ext cx="1230900" cy="698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lang="fr-FR" sz="1600"/>
              <a:t>Accuracy : </a:t>
            </a:r>
            <a:r>
              <a:rPr b="1" lang="fr-FR" sz="1800"/>
              <a:t>74,4%</a:t>
            </a:r>
            <a:endParaRPr/>
          </a:p>
          <a:p>
            <a:pPr indent="0" lvl="0" marL="0" rtl="0" algn="ctr">
              <a:lnSpc>
                <a:spcPct val="100000"/>
              </a:lnSpc>
              <a:spcBef>
                <a:spcPts val="0"/>
              </a:spcBef>
              <a:spcAft>
                <a:spcPts val="0"/>
              </a:spcAft>
              <a:buSzPts val="1400"/>
              <a:buNone/>
            </a:pPr>
            <a:r>
              <a:t/>
            </a:r>
            <a:endParaRPr sz="1600"/>
          </a:p>
        </p:txBody>
      </p:sp>
      <p:sp>
        <p:nvSpPr>
          <p:cNvPr id="267" name="Google Shape;267;p8"/>
          <p:cNvSpPr/>
          <p:nvPr/>
        </p:nvSpPr>
        <p:spPr>
          <a:xfrm>
            <a:off x="587561" y="1794377"/>
            <a:ext cx="1230900" cy="1230900"/>
          </a:xfrm>
          <a:prstGeom prst="donut">
            <a:avLst>
              <a:gd fmla="val 6912" name="adj"/>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 name="Google Shape;268;p8"/>
          <p:cNvSpPr/>
          <p:nvPr/>
        </p:nvSpPr>
        <p:spPr>
          <a:xfrm>
            <a:off x="2511650" y="1794375"/>
            <a:ext cx="1230900" cy="1230900"/>
          </a:xfrm>
          <a:prstGeom prst="donut">
            <a:avLst>
              <a:gd fmla="val 6912" name="adj"/>
            </a:avLst>
          </a:pr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 name="Google Shape;269;p8"/>
          <p:cNvSpPr/>
          <p:nvPr/>
        </p:nvSpPr>
        <p:spPr>
          <a:xfrm>
            <a:off x="492045" y="0"/>
            <a:ext cx="299744" cy="1234986"/>
          </a:xfrm>
          <a:custGeom>
            <a:rect b="b" l="l" r="r" t="t"/>
            <a:pathLst>
              <a:path extrusionOk="0" fill="none" h="48082" w="11670">
                <a:moveTo>
                  <a:pt x="11599" y="0"/>
                </a:moveTo>
                <a:lnTo>
                  <a:pt x="11670" y="21647"/>
                </a:lnTo>
                <a:lnTo>
                  <a:pt x="1" y="34388"/>
                </a:lnTo>
                <a:lnTo>
                  <a:pt x="1" y="48081"/>
                </a:lnTo>
                <a:lnTo>
                  <a:pt x="6097" y="48081"/>
                </a:lnTo>
              </a:path>
            </a:pathLst>
          </a:custGeom>
          <a:solidFill>
            <a:schemeClr val="lt1"/>
          </a:solidFill>
          <a:ln cap="flat" cmpd="sng" w="19050">
            <a:solidFill>
              <a:schemeClr val="lt1"/>
            </a:solidFill>
            <a:prstDash val="solid"/>
            <a:miter lim="23814"/>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70" name="Google Shape;270;p8"/>
          <p:cNvGrpSpPr/>
          <p:nvPr/>
        </p:nvGrpSpPr>
        <p:grpSpPr>
          <a:xfrm>
            <a:off x="629692" y="1105264"/>
            <a:ext cx="144992" cy="269769"/>
            <a:chOff x="629692" y="1105264"/>
            <a:chExt cx="144992" cy="269769"/>
          </a:xfrm>
        </p:grpSpPr>
        <p:sp>
          <p:nvSpPr>
            <p:cNvPr id="271" name="Google Shape;271;p8"/>
            <p:cNvSpPr/>
            <p:nvPr/>
          </p:nvSpPr>
          <p:spPr>
            <a:xfrm>
              <a:off x="629692" y="1105264"/>
              <a:ext cx="144992" cy="135206"/>
            </a:xfrm>
            <a:custGeom>
              <a:rect b="b" l="l" r="r" t="t"/>
              <a:pathLst>
                <a:path extrusionOk="0" fill="none" h="5264" w="5645">
                  <a:moveTo>
                    <a:pt x="0" y="5264"/>
                  </a:moveTo>
                  <a:lnTo>
                    <a:pt x="5644" y="1"/>
                  </a:lnTo>
                </a:path>
              </a:pathLst>
            </a:custGeom>
            <a:solidFill>
              <a:schemeClr val="lt1"/>
            </a:solidFill>
            <a:ln cap="flat" cmpd="sng" w="22625">
              <a:solidFill>
                <a:schemeClr val="lt1"/>
              </a:solidFill>
              <a:prstDash val="solid"/>
              <a:miter lim="23814"/>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 name="Google Shape;272;p8"/>
            <p:cNvSpPr/>
            <p:nvPr/>
          </p:nvSpPr>
          <p:spPr>
            <a:xfrm>
              <a:off x="635188" y="1229450"/>
              <a:ext cx="135822" cy="145583"/>
            </a:xfrm>
            <a:custGeom>
              <a:rect b="b" l="l" r="r" t="t"/>
              <a:pathLst>
                <a:path extrusionOk="0" fill="none" h="5668" w="5288">
                  <a:moveTo>
                    <a:pt x="0" y="0"/>
                  </a:moveTo>
                  <a:lnTo>
                    <a:pt x="5287" y="5668"/>
                  </a:lnTo>
                </a:path>
              </a:pathLst>
            </a:custGeom>
            <a:solidFill>
              <a:schemeClr val="lt1"/>
            </a:solidFill>
            <a:ln cap="flat" cmpd="sng" w="22625">
              <a:solidFill>
                <a:schemeClr val="lt1"/>
              </a:solidFill>
              <a:prstDash val="solid"/>
              <a:miter lim="23814"/>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73" name="Google Shape;273;p8">
            <a:hlinkClick action="ppaction://hlinksldjump" r:id="rId3"/>
          </p:cNvPr>
          <p:cNvSpPr/>
          <p:nvPr/>
        </p:nvSpPr>
        <p:spPr>
          <a:xfrm>
            <a:off x="662726" y="431825"/>
            <a:ext cx="254100" cy="254100"/>
          </a:xfrm>
          <a:prstGeom prst="ellipse">
            <a:avLst/>
          </a:prstGeom>
          <a:solidFill>
            <a:schemeClr val="dk1"/>
          </a:solidFill>
          <a:ln cap="flat" cmpd="sng" w="28575">
            <a:solidFill>
              <a:schemeClr val="accent2"/>
            </a:solidFill>
            <a:prstDash val="solid"/>
            <a:round/>
            <a:headEnd len="sm" w="sm" type="none"/>
            <a:tailEnd len="sm" w="sm" type="none"/>
          </a:ln>
        </p:spPr>
        <p:txBody>
          <a:bodyPr anchorCtr="0" anchor="ctr" bIns="91425" lIns="0" spcFirstLastPara="1" rIns="0"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fr-FR" sz="1400" u="none" cap="none" strike="noStrike">
                <a:solidFill>
                  <a:schemeClr val="lt1"/>
                </a:solidFill>
                <a:latin typeface="Montserrat"/>
                <a:ea typeface="Montserrat"/>
                <a:cs typeface="Montserrat"/>
                <a:sym typeface="Montserrat"/>
              </a:rPr>
              <a:t>T</a:t>
            </a:r>
            <a:endParaRPr b="1" i="0" sz="1600" u="none" cap="none" strike="noStrike">
              <a:solidFill>
                <a:srgbClr val="000000"/>
              </a:solidFill>
              <a:latin typeface="Arial"/>
              <a:ea typeface="Arial"/>
              <a:cs typeface="Arial"/>
              <a:sym typeface="Arial"/>
            </a:endParaRPr>
          </a:p>
        </p:txBody>
      </p:sp>
      <p:sp>
        <p:nvSpPr>
          <p:cNvPr id="274" name="Google Shape;274;p8"/>
          <p:cNvSpPr/>
          <p:nvPr/>
        </p:nvSpPr>
        <p:spPr>
          <a:xfrm>
            <a:off x="404400" y="796152"/>
            <a:ext cx="175200" cy="175200"/>
          </a:xfrm>
          <a:prstGeom prst="ellipse">
            <a:avLst/>
          </a:prstGeom>
          <a:solidFill>
            <a:schemeClr val="dk1"/>
          </a:solidFill>
          <a:ln cap="flat" cmpd="sng" w="28575">
            <a:solidFill>
              <a:schemeClr val="accent2"/>
            </a:solidFill>
            <a:prstDash val="solid"/>
            <a:round/>
            <a:headEnd len="sm" w="sm" type="none"/>
            <a:tailEnd len="sm" w="sm" type="none"/>
          </a:ln>
        </p:spPr>
        <p:txBody>
          <a:bodyPr anchorCtr="0" anchor="ctr" bIns="91425" lIns="0" spcFirstLastPara="1" rIns="0"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1" i="0" lang="fr-FR" sz="1000" u="none" cap="none" strike="noStrike">
                <a:solidFill>
                  <a:schemeClr val="lt1"/>
                </a:solidFill>
                <a:latin typeface="Montserrat"/>
                <a:ea typeface="Montserrat"/>
                <a:cs typeface="Montserrat"/>
                <a:sym typeface="Montserrat"/>
              </a:rPr>
              <a:t>3</a:t>
            </a:r>
            <a:endParaRPr b="0" i="0" sz="1000" u="none" cap="none" strike="noStrike">
              <a:solidFill>
                <a:srgbClr val="000000"/>
              </a:solidFill>
              <a:latin typeface="Arial"/>
              <a:ea typeface="Arial"/>
              <a:cs typeface="Arial"/>
              <a:sym typeface="Arial"/>
            </a:endParaRPr>
          </a:p>
        </p:txBody>
      </p:sp>
      <p:sp>
        <p:nvSpPr>
          <p:cNvPr id="275" name="Google Shape;275;p8">
            <a:hlinkClick action="ppaction://hlinkshowjump?jump=previousslide"/>
          </p:cNvPr>
          <p:cNvSpPr/>
          <p:nvPr/>
        </p:nvSpPr>
        <p:spPr>
          <a:xfrm rot="10800000">
            <a:off x="745722" y="1066461"/>
            <a:ext cx="88200" cy="88200"/>
          </a:xfrm>
          <a:prstGeom prst="ellipse">
            <a:avLst/>
          </a:prstGeom>
          <a:solidFill>
            <a:schemeClr val="accent2"/>
          </a:solidFill>
          <a:ln cap="flat" cmpd="sng" w="28575">
            <a:solidFill>
              <a:schemeClr val="accent2"/>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200"/>
              <a:buFont typeface="Arial"/>
              <a:buNone/>
            </a:pPr>
            <a:r>
              <a:rPr b="0" i="0" lang="fr-FR" sz="1200" u="none" cap="none" strike="noStrike">
                <a:solidFill>
                  <a:schemeClr val="dk1"/>
                </a:solidFill>
                <a:latin typeface="Montserrat"/>
                <a:ea typeface="Montserrat"/>
                <a:cs typeface="Montserrat"/>
                <a:sym typeface="Montserrat"/>
              </a:rPr>
              <a:t>🠺</a:t>
            </a:r>
            <a:endParaRPr b="0" i="0" sz="1200" u="none" cap="none" strike="noStrike">
              <a:solidFill>
                <a:schemeClr val="dk1"/>
              </a:solidFill>
              <a:latin typeface="Montserrat"/>
              <a:ea typeface="Montserrat"/>
              <a:cs typeface="Montserrat"/>
              <a:sym typeface="Montserrat"/>
            </a:endParaRPr>
          </a:p>
        </p:txBody>
      </p:sp>
      <p:sp>
        <p:nvSpPr>
          <p:cNvPr id="276" name="Google Shape;276;p8">
            <a:hlinkClick action="ppaction://hlinkshowjump?jump=nextslide"/>
          </p:cNvPr>
          <p:cNvSpPr/>
          <p:nvPr/>
        </p:nvSpPr>
        <p:spPr>
          <a:xfrm>
            <a:off x="745525" y="1325689"/>
            <a:ext cx="88500" cy="88500"/>
          </a:xfrm>
          <a:prstGeom prst="ellipse">
            <a:avLst/>
          </a:prstGeom>
          <a:solidFill>
            <a:schemeClr val="accent2"/>
          </a:solidFill>
          <a:ln cap="flat" cmpd="sng" w="28575">
            <a:solidFill>
              <a:schemeClr val="accent2"/>
            </a:solidFill>
            <a:prstDash val="solid"/>
            <a:round/>
            <a:headEnd len="sm" w="sm" type="none"/>
            <a:tailEnd len="sm" w="sm" type="none"/>
          </a:ln>
        </p:spPr>
        <p:txBody>
          <a:bodyPr anchorCtr="0" anchor="ctr" bIns="91425" lIns="0"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fr-FR" sz="1200" u="none" cap="none" strike="noStrike">
                <a:solidFill>
                  <a:schemeClr val="dk1"/>
                </a:solidFill>
                <a:latin typeface="Montserrat"/>
                <a:ea typeface="Montserrat"/>
                <a:cs typeface="Montserrat"/>
                <a:sym typeface="Montserrat"/>
              </a:rPr>
              <a:t>🠺</a:t>
            </a:r>
            <a:endParaRPr b="0" i="0" sz="1200" u="none" cap="none" strike="noStrike">
              <a:solidFill>
                <a:schemeClr val="dk1"/>
              </a:solidFill>
              <a:latin typeface="Montserrat"/>
              <a:ea typeface="Montserrat"/>
              <a:cs typeface="Montserrat"/>
              <a:sym typeface="Montserrat"/>
            </a:endParaRPr>
          </a:p>
        </p:txBody>
      </p:sp>
      <p:sp>
        <p:nvSpPr>
          <p:cNvPr id="277" name="Google Shape;277;p8"/>
          <p:cNvSpPr txBox="1"/>
          <p:nvPr/>
        </p:nvSpPr>
        <p:spPr>
          <a:xfrm>
            <a:off x="2691165" y="2113529"/>
            <a:ext cx="871800" cy="646500"/>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600"/>
              <a:buFont typeface="Arial"/>
              <a:buNone/>
            </a:pPr>
            <a:r>
              <a:rPr b="1" i="0" lang="fr-FR" sz="3600" u="none" cap="none" strike="noStrike">
                <a:solidFill>
                  <a:schemeClr val="lt1"/>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sp>
        <p:nvSpPr>
          <p:cNvPr id="278" name="Google Shape;278;p8"/>
          <p:cNvSpPr txBox="1"/>
          <p:nvPr/>
        </p:nvSpPr>
        <p:spPr>
          <a:xfrm>
            <a:off x="767076" y="2059763"/>
            <a:ext cx="871800" cy="646500"/>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600"/>
              <a:buFont typeface="Arial"/>
              <a:buNone/>
            </a:pPr>
            <a:r>
              <a:rPr b="1" i="0" lang="fr-FR" sz="3600" u="none" cap="none" strike="noStrike">
                <a:solidFill>
                  <a:schemeClr val="lt1"/>
                </a:solidFill>
                <a:latin typeface="Arial"/>
                <a:ea typeface="Arial"/>
                <a:cs typeface="Arial"/>
                <a:sym typeface="Arial"/>
              </a:rPr>
              <a:t>ML</a:t>
            </a:r>
            <a:endParaRPr b="0" i="0" sz="1400" u="none" cap="none" strike="noStrike">
              <a:solidFill>
                <a:srgbClr val="000000"/>
              </a:solidFill>
              <a:latin typeface="Arial"/>
              <a:ea typeface="Arial"/>
              <a:cs typeface="Arial"/>
              <a:sym typeface="Arial"/>
            </a:endParaRPr>
          </a:p>
        </p:txBody>
      </p:sp>
      <p:sp>
        <p:nvSpPr>
          <p:cNvPr id="279" name="Google Shape;279;p8"/>
          <p:cNvSpPr txBox="1"/>
          <p:nvPr>
            <p:ph idx="12" type="sldNum"/>
          </p:nvPr>
        </p:nvSpPr>
        <p:spPr>
          <a:xfrm>
            <a:off x="8113909"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fr-FR"/>
              <a:t>‹#›</a:t>
            </a:fld>
            <a:endParaRPr/>
          </a:p>
        </p:txBody>
      </p:sp>
      <p:sp>
        <p:nvSpPr>
          <p:cNvPr id="280" name="Google Shape;280;p8"/>
          <p:cNvSpPr/>
          <p:nvPr/>
        </p:nvSpPr>
        <p:spPr>
          <a:xfrm>
            <a:off x="5108469" y="1794383"/>
            <a:ext cx="1230900" cy="1230900"/>
          </a:xfrm>
          <a:prstGeom prst="donut">
            <a:avLst>
              <a:gd fmla="val 6912"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 name="Google Shape;281;p8"/>
          <p:cNvSpPr txBox="1"/>
          <p:nvPr/>
        </p:nvSpPr>
        <p:spPr>
          <a:xfrm>
            <a:off x="5287996" y="2086663"/>
            <a:ext cx="871800" cy="646500"/>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600"/>
              <a:buFont typeface="Arial"/>
              <a:buNone/>
            </a:pPr>
            <a:r>
              <a:rPr b="1" i="0" lang="fr-FR" sz="3600" u="none" cap="none" strike="noStrike">
                <a:solidFill>
                  <a:schemeClr val="lt1"/>
                </a:solidFill>
                <a:latin typeface="Arial"/>
                <a:ea typeface="Arial"/>
                <a:cs typeface="Arial"/>
                <a:sym typeface="Arial"/>
              </a:rPr>
              <a:t>DL</a:t>
            </a:r>
            <a:endParaRPr b="0" i="0" sz="1400" u="none" cap="none" strike="noStrike">
              <a:solidFill>
                <a:srgbClr val="000000"/>
              </a:solidFill>
              <a:latin typeface="Arial"/>
              <a:ea typeface="Arial"/>
              <a:cs typeface="Arial"/>
              <a:sym typeface="Arial"/>
            </a:endParaRPr>
          </a:p>
        </p:txBody>
      </p:sp>
      <p:sp>
        <p:nvSpPr>
          <p:cNvPr id="282" name="Google Shape;282;p8"/>
          <p:cNvSpPr txBox="1"/>
          <p:nvPr>
            <p:ph idx="6" type="subTitle"/>
          </p:nvPr>
        </p:nvSpPr>
        <p:spPr>
          <a:xfrm>
            <a:off x="4925325" y="3807825"/>
            <a:ext cx="1597200" cy="646500"/>
          </a:xfrm>
          <a:prstGeom prst="rect">
            <a:avLst/>
          </a:prstGeom>
          <a:noFill/>
          <a:ln>
            <a:noFill/>
          </a:ln>
        </p:spPr>
        <p:txBody>
          <a:bodyPr anchorCtr="0" anchor="t" bIns="91425" lIns="91425" spcFirstLastPara="1" rIns="91425" wrap="square" tIns="91425">
            <a:noAutofit/>
          </a:bodyPr>
          <a:lstStyle/>
          <a:p>
            <a:pPr indent="-342900" lvl="0" marL="457200" rtl="0" algn="ctr">
              <a:lnSpc>
                <a:spcPct val="100000"/>
              </a:lnSpc>
              <a:spcBef>
                <a:spcPts val="0"/>
              </a:spcBef>
              <a:spcAft>
                <a:spcPts val="0"/>
              </a:spcAft>
              <a:buSzPts val="1400"/>
              <a:buNone/>
            </a:pPr>
            <a:r>
              <a:rPr lang="fr-FR" sz="1600"/>
              <a:t>Encoder/ </a:t>
            </a:r>
            <a:endParaRPr sz="1600"/>
          </a:p>
          <a:p>
            <a:pPr indent="-342900" lvl="0" marL="457200" rtl="0" algn="ctr">
              <a:lnSpc>
                <a:spcPct val="100000"/>
              </a:lnSpc>
              <a:spcBef>
                <a:spcPts val="0"/>
              </a:spcBef>
              <a:spcAft>
                <a:spcPts val="0"/>
              </a:spcAft>
              <a:buSzPts val="1400"/>
              <a:buNone/>
            </a:pPr>
            <a:r>
              <a:rPr lang="fr-FR" sz="1600"/>
              <a:t>Decoder</a:t>
            </a:r>
            <a:endParaRPr sz="1600"/>
          </a:p>
        </p:txBody>
      </p:sp>
      <p:sp>
        <p:nvSpPr>
          <p:cNvPr id="283" name="Google Shape;283;p8"/>
          <p:cNvSpPr txBox="1"/>
          <p:nvPr>
            <p:ph idx="7" type="title"/>
          </p:nvPr>
        </p:nvSpPr>
        <p:spPr>
          <a:xfrm>
            <a:off x="6766774" y="3128335"/>
            <a:ext cx="1597200" cy="5559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chemeClr val="accent2"/>
              </a:buClr>
              <a:buSzPts val="1600"/>
              <a:buNone/>
            </a:pPr>
            <a:r>
              <a:rPr lang="fr-FR">
                <a:solidFill>
                  <a:schemeClr val="lt2"/>
                </a:solidFill>
              </a:rPr>
              <a:t>DL</a:t>
            </a:r>
            <a:br>
              <a:rPr lang="fr-FR">
                <a:solidFill>
                  <a:schemeClr val="lt2"/>
                </a:solidFill>
              </a:rPr>
            </a:br>
            <a:r>
              <a:rPr lang="fr-FR">
                <a:solidFill>
                  <a:schemeClr val="lt2"/>
                </a:solidFill>
              </a:rPr>
              <a:t> result</a:t>
            </a:r>
            <a:endParaRPr>
              <a:solidFill>
                <a:schemeClr val="lt2"/>
              </a:solidFill>
            </a:endParaRPr>
          </a:p>
        </p:txBody>
      </p:sp>
      <p:sp>
        <p:nvSpPr>
          <p:cNvPr id="284" name="Google Shape;284;p8"/>
          <p:cNvSpPr txBox="1"/>
          <p:nvPr>
            <p:ph idx="8" type="subTitle"/>
          </p:nvPr>
        </p:nvSpPr>
        <p:spPr>
          <a:xfrm>
            <a:off x="7015875" y="3791638"/>
            <a:ext cx="1230900" cy="698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lang="fr-FR" sz="1600"/>
              <a:t>Accuracy : </a:t>
            </a:r>
            <a:r>
              <a:rPr b="1" lang="fr-FR" sz="1800"/>
              <a:t>74%</a:t>
            </a:r>
            <a:endParaRPr/>
          </a:p>
          <a:p>
            <a:pPr indent="0" lvl="0" marL="0" rtl="0" algn="ctr">
              <a:lnSpc>
                <a:spcPct val="100000"/>
              </a:lnSpc>
              <a:spcBef>
                <a:spcPts val="0"/>
              </a:spcBef>
              <a:spcAft>
                <a:spcPts val="0"/>
              </a:spcAft>
              <a:buSzPts val="1400"/>
              <a:buNone/>
            </a:pPr>
            <a:r>
              <a:t/>
            </a:r>
            <a:endParaRPr sz="1600"/>
          </a:p>
        </p:txBody>
      </p:sp>
      <p:sp>
        <p:nvSpPr>
          <p:cNvPr id="285" name="Google Shape;285;p8"/>
          <p:cNvSpPr/>
          <p:nvPr/>
        </p:nvSpPr>
        <p:spPr>
          <a:xfrm>
            <a:off x="6949950" y="1794385"/>
            <a:ext cx="1230900" cy="1230900"/>
          </a:xfrm>
          <a:prstGeom prst="donut">
            <a:avLst>
              <a:gd fmla="val 6912" name="adj"/>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 name="Google Shape;286;p8"/>
          <p:cNvSpPr txBox="1"/>
          <p:nvPr/>
        </p:nvSpPr>
        <p:spPr>
          <a:xfrm>
            <a:off x="7129464" y="2086657"/>
            <a:ext cx="871800" cy="646500"/>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600"/>
              <a:buFont typeface="Arial"/>
              <a:buNone/>
            </a:pPr>
            <a:r>
              <a:rPr b="1" i="0" lang="fr-FR" sz="3600" u="none" cap="none" strike="noStrike">
                <a:solidFill>
                  <a:schemeClr val="lt1"/>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sp>
        <p:nvSpPr>
          <p:cNvPr id="287" name="Google Shape;287;p8"/>
          <p:cNvSpPr txBox="1"/>
          <p:nvPr/>
        </p:nvSpPr>
        <p:spPr>
          <a:xfrm>
            <a:off x="4925325" y="3093450"/>
            <a:ext cx="1597200" cy="6462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0" i="0" lang="fr-FR" sz="1600" u="none" cap="none" strike="noStrike">
                <a:solidFill>
                  <a:srgbClr val="B7B7B7"/>
                </a:solidFill>
                <a:latin typeface="Montserrat ExtraBold"/>
                <a:ea typeface="Montserrat ExtraBold"/>
                <a:cs typeface="Montserrat ExtraBold"/>
                <a:sym typeface="Montserrat ExtraBold"/>
              </a:rPr>
              <a:t>DEEP LEARNING</a:t>
            </a:r>
            <a:endParaRPr b="0" i="0" sz="1600" u="none" cap="none" strike="noStrike">
              <a:solidFill>
                <a:srgbClr val="06BAD6"/>
              </a:solidFill>
              <a:latin typeface="Montserrat ExtraBold"/>
              <a:ea typeface="Montserrat ExtraBold"/>
              <a:cs typeface="Montserrat ExtraBold"/>
              <a:sym typeface="Montserrat ExtraBold"/>
            </a:endParaRPr>
          </a:p>
        </p:txBody>
      </p:sp>
      <p:cxnSp>
        <p:nvCxnSpPr>
          <p:cNvPr id="288" name="Google Shape;288;p8"/>
          <p:cNvCxnSpPr/>
          <p:nvPr/>
        </p:nvCxnSpPr>
        <p:spPr>
          <a:xfrm>
            <a:off x="4449400" y="1330075"/>
            <a:ext cx="31200" cy="3416400"/>
          </a:xfrm>
          <a:prstGeom prst="straightConnector1">
            <a:avLst/>
          </a:prstGeom>
          <a:noFill/>
          <a:ln cap="flat" cmpd="sng" w="38100">
            <a:solidFill>
              <a:schemeClr val="lt2"/>
            </a:solidFill>
            <a:prstDash val="solid"/>
            <a:round/>
            <a:headEnd len="sm" w="sm" type="none"/>
            <a:tailEnd len="sm" w="sm" type="none"/>
          </a:ln>
        </p:spPr>
      </p:cxnSp>
      <p:sp>
        <p:nvSpPr>
          <p:cNvPr id="289" name="Google Shape;289;p8"/>
          <p:cNvSpPr txBox="1"/>
          <p:nvPr/>
        </p:nvSpPr>
        <p:spPr>
          <a:xfrm>
            <a:off x="2185421" y="386638"/>
            <a:ext cx="4538700" cy="83095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Arial"/>
              <a:buNone/>
            </a:pPr>
            <a:r>
              <a:rPr b="0" i="0" lang="fr-FR" sz="2400" u="none" cap="none" strike="noStrike">
                <a:solidFill>
                  <a:schemeClr val="accent1"/>
                </a:solidFill>
                <a:latin typeface="Montserrat ExtraBold"/>
                <a:ea typeface="Montserrat ExtraBold"/>
                <a:cs typeface="Montserrat ExtraBold"/>
                <a:sym typeface="Montserrat ExtraBold"/>
              </a:rPr>
              <a:t>Machine Learning vs. Deep Learning</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78"/>
                                        </p:tgtEl>
                                        <p:attrNameLst>
                                          <p:attrName>style.visibility</p:attrName>
                                        </p:attrNameLst>
                                      </p:cBhvr>
                                      <p:to>
                                        <p:strVal val="visible"/>
                                      </p:to>
                                    </p:set>
                                    <p:anim calcmode="lin" valueType="num">
                                      <p:cBhvr additive="base">
                                        <p:cTn dur="500"/>
                                        <p:tgtEl>
                                          <p:spTgt spid="278"/>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267"/>
                                        </p:tgtEl>
                                        <p:attrNameLst>
                                          <p:attrName>style.visibility</p:attrName>
                                        </p:attrNameLst>
                                      </p:cBhvr>
                                      <p:to>
                                        <p:strVal val="visible"/>
                                      </p:to>
                                    </p:set>
                                    <p:anim calcmode="lin" valueType="num">
                                      <p:cBhvr additive="base">
                                        <p:cTn dur="500"/>
                                        <p:tgtEl>
                                          <p:spTgt spid="267"/>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263"/>
                                        </p:tgtEl>
                                        <p:attrNameLst>
                                          <p:attrName>style.visibility</p:attrName>
                                        </p:attrNameLst>
                                      </p:cBhvr>
                                      <p:to>
                                        <p:strVal val="visible"/>
                                      </p:to>
                                    </p:set>
                                    <p:anim calcmode="lin" valueType="num">
                                      <p:cBhvr additive="base">
                                        <p:cTn dur="500"/>
                                        <p:tgtEl>
                                          <p:spTgt spid="263"/>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264">
                                            <p:txEl>
                                              <p:pRg end="0" st="0"/>
                                            </p:txEl>
                                          </p:spTgt>
                                        </p:tgtEl>
                                        <p:attrNameLst>
                                          <p:attrName>style.visibility</p:attrName>
                                        </p:attrNameLst>
                                      </p:cBhvr>
                                      <p:to>
                                        <p:strVal val="visible"/>
                                      </p:to>
                                    </p:set>
                                    <p:anim calcmode="lin" valueType="num">
                                      <p:cBhvr additive="base">
                                        <p:cTn dur="500"/>
                                        <p:tgtEl>
                                          <p:spTgt spid="264">
                                            <p:txEl>
                                              <p:pRg end="0" st="0"/>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266">
                                            <p:txEl>
                                              <p:pRg end="0" st="0"/>
                                            </p:txEl>
                                          </p:spTgt>
                                        </p:tgtEl>
                                        <p:attrNameLst>
                                          <p:attrName>style.visibility</p:attrName>
                                        </p:attrNameLst>
                                      </p:cBhvr>
                                      <p:to>
                                        <p:strVal val="visible"/>
                                      </p:to>
                                    </p:set>
                                    <p:anim calcmode="lin" valueType="num">
                                      <p:cBhvr additive="base">
                                        <p:cTn dur="500"/>
                                        <p:tgtEl>
                                          <p:spTgt spid="266">
                                            <p:txEl>
                                              <p:pRg end="0" st="0"/>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266">
                                            <p:txEl>
                                              <p:pRg end="1" st="1"/>
                                            </p:txEl>
                                          </p:spTgt>
                                        </p:tgtEl>
                                        <p:attrNameLst>
                                          <p:attrName>style.visibility</p:attrName>
                                        </p:attrNameLst>
                                      </p:cBhvr>
                                      <p:to>
                                        <p:strVal val="visible"/>
                                      </p:to>
                                    </p:set>
                                    <p:anim calcmode="lin" valueType="num">
                                      <p:cBhvr additive="base">
                                        <p:cTn dur="500"/>
                                        <p:tgtEl>
                                          <p:spTgt spid="266">
                                            <p:txEl>
                                              <p:pRg end="1" st="1"/>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265"/>
                                        </p:tgtEl>
                                        <p:attrNameLst>
                                          <p:attrName>style.visibility</p:attrName>
                                        </p:attrNameLst>
                                      </p:cBhvr>
                                      <p:to>
                                        <p:strVal val="visible"/>
                                      </p:to>
                                    </p:set>
                                    <p:anim calcmode="lin" valueType="num">
                                      <p:cBhvr additive="base">
                                        <p:cTn dur="500"/>
                                        <p:tgtEl>
                                          <p:spTgt spid="265"/>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277"/>
                                        </p:tgtEl>
                                        <p:attrNameLst>
                                          <p:attrName>style.visibility</p:attrName>
                                        </p:attrNameLst>
                                      </p:cBhvr>
                                      <p:to>
                                        <p:strVal val="visible"/>
                                      </p:to>
                                    </p:set>
                                    <p:anim calcmode="lin" valueType="num">
                                      <p:cBhvr additive="base">
                                        <p:cTn dur="500"/>
                                        <p:tgtEl>
                                          <p:spTgt spid="277"/>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268"/>
                                        </p:tgtEl>
                                        <p:attrNameLst>
                                          <p:attrName>style.visibility</p:attrName>
                                        </p:attrNameLst>
                                      </p:cBhvr>
                                      <p:to>
                                        <p:strVal val="visible"/>
                                      </p:to>
                                    </p:set>
                                    <p:anim calcmode="lin" valueType="num">
                                      <p:cBhvr additive="base">
                                        <p:cTn dur="500"/>
                                        <p:tgtEl>
                                          <p:spTgt spid="268"/>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81"/>
                                        </p:tgtEl>
                                        <p:attrNameLst>
                                          <p:attrName>style.visibility</p:attrName>
                                        </p:attrNameLst>
                                      </p:cBhvr>
                                      <p:to>
                                        <p:strVal val="visible"/>
                                      </p:to>
                                    </p:set>
                                    <p:anim calcmode="lin" valueType="num">
                                      <p:cBhvr additive="base">
                                        <p:cTn dur="500"/>
                                        <p:tgtEl>
                                          <p:spTgt spid="281"/>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280"/>
                                        </p:tgtEl>
                                        <p:attrNameLst>
                                          <p:attrName>style.visibility</p:attrName>
                                        </p:attrNameLst>
                                      </p:cBhvr>
                                      <p:to>
                                        <p:strVal val="visible"/>
                                      </p:to>
                                    </p:set>
                                    <p:anim calcmode="lin" valueType="num">
                                      <p:cBhvr additive="base">
                                        <p:cTn dur="500"/>
                                        <p:tgtEl>
                                          <p:spTgt spid="280"/>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285"/>
                                        </p:tgtEl>
                                        <p:attrNameLst>
                                          <p:attrName>style.visibility</p:attrName>
                                        </p:attrNameLst>
                                      </p:cBhvr>
                                      <p:to>
                                        <p:strVal val="visible"/>
                                      </p:to>
                                    </p:set>
                                    <p:anim calcmode="lin" valueType="num">
                                      <p:cBhvr additive="base">
                                        <p:cTn dur="500"/>
                                        <p:tgtEl>
                                          <p:spTgt spid="285"/>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286"/>
                                        </p:tgtEl>
                                        <p:attrNameLst>
                                          <p:attrName>style.visibility</p:attrName>
                                        </p:attrNameLst>
                                      </p:cBhvr>
                                      <p:to>
                                        <p:strVal val="visible"/>
                                      </p:to>
                                    </p:set>
                                    <p:anim calcmode="lin" valueType="num">
                                      <p:cBhvr additive="base">
                                        <p:cTn dur="500"/>
                                        <p:tgtEl>
                                          <p:spTgt spid="286"/>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283"/>
                                        </p:tgtEl>
                                        <p:attrNameLst>
                                          <p:attrName>style.visibility</p:attrName>
                                        </p:attrNameLst>
                                      </p:cBhvr>
                                      <p:to>
                                        <p:strVal val="visible"/>
                                      </p:to>
                                    </p:set>
                                    <p:anim calcmode="lin" valueType="num">
                                      <p:cBhvr additive="base">
                                        <p:cTn dur="500"/>
                                        <p:tgtEl>
                                          <p:spTgt spid="283"/>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287"/>
                                        </p:tgtEl>
                                        <p:attrNameLst>
                                          <p:attrName>style.visibility</p:attrName>
                                        </p:attrNameLst>
                                      </p:cBhvr>
                                      <p:to>
                                        <p:strVal val="visible"/>
                                      </p:to>
                                    </p:set>
                                    <p:anim calcmode="lin" valueType="num">
                                      <p:cBhvr additive="base">
                                        <p:cTn dur="500"/>
                                        <p:tgtEl>
                                          <p:spTgt spid="287"/>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282">
                                            <p:txEl>
                                              <p:pRg end="0" st="0"/>
                                            </p:txEl>
                                          </p:spTgt>
                                        </p:tgtEl>
                                        <p:attrNameLst>
                                          <p:attrName>style.visibility</p:attrName>
                                        </p:attrNameLst>
                                      </p:cBhvr>
                                      <p:to>
                                        <p:strVal val="visible"/>
                                      </p:to>
                                    </p:set>
                                    <p:anim calcmode="lin" valueType="num">
                                      <p:cBhvr additive="base">
                                        <p:cTn dur="500"/>
                                        <p:tgtEl>
                                          <p:spTgt spid="282">
                                            <p:txEl>
                                              <p:pRg end="0" st="0"/>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282">
                                            <p:txEl>
                                              <p:pRg end="1" st="1"/>
                                            </p:txEl>
                                          </p:spTgt>
                                        </p:tgtEl>
                                        <p:attrNameLst>
                                          <p:attrName>style.visibility</p:attrName>
                                        </p:attrNameLst>
                                      </p:cBhvr>
                                      <p:to>
                                        <p:strVal val="visible"/>
                                      </p:to>
                                    </p:set>
                                    <p:anim calcmode="lin" valueType="num">
                                      <p:cBhvr additive="base">
                                        <p:cTn dur="500"/>
                                        <p:tgtEl>
                                          <p:spTgt spid="282">
                                            <p:txEl>
                                              <p:pRg end="1" st="1"/>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84">
                                            <p:txEl>
                                              <p:pRg end="0" st="0"/>
                                            </p:txEl>
                                          </p:spTgt>
                                        </p:tgtEl>
                                        <p:attrNameLst>
                                          <p:attrName>style.visibility</p:attrName>
                                        </p:attrNameLst>
                                      </p:cBhvr>
                                      <p:to>
                                        <p:strVal val="visible"/>
                                      </p:to>
                                    </p:set>
                                    <p:anim calcmode="lin" valueType="num">
                                      <p:cBhvr additive="base">
                                        <p:cTn dur="500"/>
                                        <p:tgtEl>
                                          <p:spTgt spid="284">
                                            <p:txEl>
                                              <p:pRg end="0" st="0"/>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84">
                                            <p:txEl>
                                              <p:pRg end="1" st="1"/>
                                            </p:txEl>
                                          </p:spTgt>
                                        </p:tgtEl>
                                        <p:attrNameLst>
                                          <p:attrName>style.visibility</p:attrName>
                                        </p:attrNameLst>
                                      </p:cBhvr>
                                      <p:to>
                                        <p:strVal val="visible"/>
                                      </p:to>
                                    </p:set>
                                    <p:anim calcmode="lin" valueType="num">
                                      <p:cBhvr additive="base">
                                        <p:cTn dur="500"/>
                                        <p:tgtEl>
                                          <p:spTgt spid="284">
                                            <p:txEl>
                                              <p:pRg end="1" st="1"/>
                                            </p:txEl>
                                          </p:spTgt>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pic>
        <p:nvPicPr>
          <p:cNvPr descr="Icon&#10;&#10;Description automatically generated with medium confidence" id="294" name="Google Shape;294;p10"/>
          <p:cNvPicPr preferRelativeResize="0"/>
          <p:nvPr/>
        </p:nvPicPr>
        <p:blipFill rotWithShape="1">
          <a:blip r:embed="rId3">
            <a:alphaModFix/>
          </a:blip>
          <a:srcRect b="0" l="0" r="0" t="0"/>
          <a:stretch/>
        </p:blipFill>
        <p:spPr>
          <a:xfrm>
            <a:off x="2598636" y="1504922"/>
            <a:ext cx="646500" cy="646500"/>
          </a:xfrm>
          <a:prstGeom prst="rect">
            <a:avLst/>
          </a:prstGeom>
          <a:noFill/>
          <a:ln>
            <a:noFill/>
          </a:ln>
        </p:spPr>
      </p:pic>
      <p:pic>
        <p:nvPicPr>
          <p:cNvPr id="295" name="Google Shape;295;p10"/>
          <p:cNvPicPr preferRelativeResize="0"/>
          <p:nvPr/>
        </p:nvPicPr>
        <p:blipFill rotWithShape="1">
          <a:blip r:embed="rId4">
            <a:alphaModFix/>
          </a:blip>
          <a:srcRect b="0" l="0" r="0" t="0"/>
          <a:stretch/>
        </p:blipFill>
        <p:spPr>
          <a:xfrm>
            <a:off x="4883280" y="1715845"/>
            <a:ext cx="787299" cy="646500"/>
          </a:xfrm>
          <a:prstGeom prst="rect">
            <a:avLst/>
          </a:prstGeom>
          <a:noFill/>
          <a:ln>
            <a:noFill/>
          </a:ln>
        </p:spPr>
      </p:pic>
      <p:sp>
        <p:nvSpPr>
          <p:cNvPr id="296" name="Google Shape;296;p10"/>
          <p:cNvSpPr txBox="1"/>
          <p:nvPr/>
        </p:nvSpPr>
        <p:spPr>
          <a:xfrm>
            <a:off x="1519751" y="4548525"/>
            <a:ext cx="6523301" cy="281313"/>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accent1"/>
              </a:buClr>
              <a:buSzPts val="2100"/>
              <a:buFont typeface="Montserrat ExtraBold"/>
              <a:buNone/>
            </a:pPr>
            <a:r>
              <a:t/>
            </a:r>
            <a:endParaRPr b="0" i="0" sz="1400" u="none" cap="none" strike="noStrike">
              <a:solidFill>
                <a:srgbClr val="000000"/>
              </a:solidFill>
              <a:latin typeface="Arial"/>
              <a:ea typeface="Arial"/>
              <a:cs typeface="Arial"/>
              <a:sym typeface="Arial"/>
            </a:endParaRPr>
          </a:p>
        </p:txBody>
      </p:sp>
      <p:pic>
        <p:nvPicPr>
          <p:cNvPr id="297" name="Google Shape;297;p10"/>
          <p:cNvPicPr preferRelativeResize="0"/>
          <p:nvPr/>
        </p:nvPicPr>
        <p:blipFill rotWithShape="1">
          <a:blip r:embed="rId5">
            <a:alphaModFix/>
          </a:blip>
          <a:srcRect b="0" l="0" r="0" t="0"/>
          <a:stretch/>
        </p:blipFill>
        <p:spPr>
          <a:xfrm>
            <a:off x="7396667" y="1571491"/>
            <a:ext cx="1100631" cy="680195"/>
          </a:xfrm>
          <a:prstGeom prst="rect">
            <a:avLst/>
          </a:prstGeom>
          <a:noFill/>
          <a:ln>
            <a:noFill/>
          </a:ln>
        </p:spPr>
      </p:pic>
      <p:sp>
        <p:nvSpPr>
          <p:cNvPr id="298" name="Google Shape;298;p10"/>
          <p:cNvSpPr txBox="1"/>
          <p:nvPr/>
        </p:nvSpPr>
        <p:spPr>
          <a:xfrm>
            <a:off x="4721816" y="2466465"/>
            <a:ext cx="1100700" cy="346200"/>
          </a:xfrm>
          <a:prstGeom prst="rect">
            <a:avLst/>
          </a:prstGeom>
          <a:noFill/>
          <a:ln>
            <a:noFill/>
          </a:ln>
        </p:spPr>
        <p:txBody>
          <a:bodyPr anchorCtr="0" anchor="ctr"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050"/>
              <a:buFont typeface="Arial"/>
              <a:buNone/>
            </a:pPr>
            <a:r>
              <a:rPr b="1" i="0" lang="fr-FR" sz="1050" u="none" cap="none" strike="noStrike">
                <a:solidFill>
                  <a:schemeClr val="lt1"/>
                </a:solidFill>
                <a:latin typeface="Montserrat"/>
                <a:ea typeface="Montserrat"/>
                <a:cs typeface="Montserrat"/>
                <a:sym typeface="Montserrat"/>
              </a:rPr>
              <a:t>Power</a:t>
            </a:r>
            <a:r>
              <a:rPr b="1" i="0" lang="fr-FR" sz="800" u="none" cap="none" strike="noStrike">
                <a:solidFill>
                  <a:schemeClr val="lt1"/>
                </a:solidFill>
                <a:latin typeface="Montserrat"/>
                <a:ea typeface="Montserrat"/>
                <a:cs typeface="Montserrat"/>
                <a:sym typeface="Montserrat"/>
              </a:rPr>
              <a:t> </a:t>
            </a:r>
            <a:r>
              <a:rPr b="1" i="0" lang="fr-FR" sz="1050" u="none" cap="none" strike="noStrike">
                <a:solidFill>
                  <a:schemeClr val="lt1"/>
                </a:solidFill>
                <a:latin typeface="Montserrat"/>
                <a:ea typeface="Montserrat"/>
                <a:cs typeface="Montserrat"/>
                <a:sym typeface="Montserrat"/>
              </a:rPr>
              <a:t>BI</a:t>
            </a:r>
            <a:endParaRPr b="0" i="0" sz="1400" u="none" cap="none" strike="noStrike">
              <a:solidFill>
                <a:srgbClr val="000000"/>
              </a:solidFill>
              <a:latin typeface="Arial"/>
              <a:ea typeface="Arial"/>
              <a:cs typeface="Arial"/>
              <a:sym typeface="Arial"/>
            </a:endParaRPr>
          </a:p>
        </p:txBody>
      </p:sp>
      <p:pic>
        <p:nvPicPr>
          <p:cNvPr id="299" name="Google Shape;299;p10"/>
          <p:cNvPicPr preferRelativeResize="0"/>
          <p:nvPr/>
        </p:nvPicPr>
        <p:blipFill rotWithShape="1">
          <a:blip r:embed="rId6">
            <a:alphaModFix/>
          </a:blip>
          <a:srcRect b="0" l="0" r="0" t="0"/>
          <a:stretch/>
        </p:blipFill>
        <p:spPr>
          <a:xfrm>
            <a:off x="4883282" y="1552583"/>
            <a:ext cx="281300" cy="281300"/>
          </a:xfrm>
          <a:prstGeom prst="rect">
            <a:avLst/>
          </a:prstGeom>
          <a:noFill/>
          <a:ln>
            <a:noFill/>
          </a:ln>
        </p:spPr>
      </p:pic>
      <p:sp>
        <p:nvSpPr>
          <p:cNvPr id="300" name="Google Shape;300;p10"/>
          <p:cNvSpPr/>
          <p:nvPr/>
        </p:nvSpPr>
        <p:spPr>
          <a:xfrm>
            <a:off x="1552836" y="1965379"/>
            <a:ext cx="916800" cy="281400"/>
          </a:xfrm>
          <a:prstGeom prst="rightArrow">
            <a:avLst>
              <a:gd fmla="val 50000" name="adj1"/>
              <a:gd fmla="val 50000" name="adj2"/>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01" name="Google Shape;301;p10"/>
          <p:cNvSpPr/>
          <p:nvPr/>
        </p:nvSpPr>
        <p:spPr>
          <a:xfrm>
            <a:off x="3724047" y="1965379"/>
            <a:ext cx="1132500" cy="281400"/>
          </a:xfrm>
          <a:prstGeom prst="rightArrow">
            <a:avLst>
              <a:gd fmla="val 50000" name="adj1"/>
              <a:gd fmla="val 50000" name="adj2"/>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fr-FR" sz="1400" u="none" cap="none" strike="noStrike">
                <a:solidFill>
                  <a:schemeClr val="lt1"/>
                </a:solidFill>
                <a:latin typeface="Arial"/>
                <a:ea typeface="Arial"/>
                <a:cs typeface="Arial"/>
                <a:sym typeface="Arial"/>
              </a:rPr>
              <a:t> </a:t>
            </a:r>
            <a:endParaRPr b="0" i="0" sz="1400" u="none" cap="none" strike="noStrike">
              <a:solidFill>
                <a:schemeClr val="lt1"/>
              </a:solidFill>
              <a:latin typeface="Arial"/>
              <a:ea typeface="Arial"/>
              <a:cs typeface="Arial"/>
              <a:sym typeface="Arial"/>
            </a:endParaRPr>
          </a:p>
        </p:txBody>
      </p:sp>
      <p:sp>
        <p:nvSpPr>
          <p:cNvPr id="302" name="Google Shape;302;p10"/>
          <p:cNvSpPr txBox="1"/>
          <p:nvPr/>
        </p:nvSpPr>
        <p:spPr>
          <a:xfrm>
            <a:off x="4653768" y="4371277"/>
            <a:ext cx="1366200" cy="507900"/>
          </a:xfrm>
          <a:prstGeom prst="rect">
            <a:avLst/>
          </a:prstGeom>
          <a:noFill/>
          <a:ln>
            <a:noFill/>
          </a:ln>
        </p:spPr>
        <p:txBody>
          <a:bodyPr anchorCtr="0" anchor="ctr"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050"/>
              <a:buFont typeface="Arial"/>
              <a:buNone/>
            </a:pPr>
            <a:r>
              <a:rPr b="1" i="0" lang="fr-FR" sz="1050" u="none" cap="none" strike="noStrike">
                <a:solidFill>
                  <a:schemeClr val="lt1"/>
                </a:solidFill>
                <a:latin typeface="Montserrat"/>
                <a:ea typeface="Montserrat"/>
                <a:cs typeface="Montserrat"/>
                <a:sym typeface="Montserrat"/>
              </a:rPr>
              <a:t>Flask @HEROKU</a:t>
            </a:r>
            <a:endParaRPr b="1" i="0" sz="1050" u="none" cap="none" strike="noStrike">
              <a:solidFill>
                <a:schemeClr val="lt1"/>
              </a:solidFill>
              <a:latin typeface="Montserrat"/>
              <a:ea typeface="Montserrat"/>
              <a:cs typeface="Montserrat"/>
              <a:sym typeface="Montserrat"/>
            </a:endParaRPr>
          </a:p>
          <a:p>
            <a:pPr indent="0" lvl="0" marL="0" marR="0" rtl="0" algn="ctr">
              <a:lnSpc>
                <a:spcPct val="100000"/>
              </a:lnSpc>
              <a:spcBef>
                <a:spcPts val="0"/>
              </a:spcBef>
              <a:spcAft>
                <a:spcPts val="0"/>
              </a:spcAft>
              <a:buClr>
                <a:srgbClr val="000000"/>
              </a:buClr>
              <a:buSzPts val="1050"/>
              <a:buFont typeface="Arial"/>
              <a:buNone/>
            </a:pPr>
            <a:r>
              <a:rPr b="1" i="0" lang="fr-FR" sz="1050" u="none" cap="none" strike="noStrike">
                <a:solidFill>
                  <a:schemeClr val="lt1"/>
                </a:solidFill>
                <a:latin typeface="Montserrat"/>
                <a:ea typeface="Montserrat"/>
                <a:cs typeface="Montserrat"/>
                <a:sym typeface="Montserrat"/>
              </a:rPr>
              <a:t>API</a:t>
            </a:r>
            <a:endParaRPr b="1" i="0" sz="1050" u="none" cap="none" strike="noStrike">
              <a:solidFill>
                <a:schemeClr val="lt1"/>
              </a:solidFill>
              <a:latin typeface="Montserrat"/>
              <a:ea typeface="Montserrat"/>
              <a:cs typeface="Montserrat"/>
              <a:sym typeface="Montserrat"/>
            </a:endParaRPr>
          </a:p>
        </p:txBody>
      </p:sp>
      <p:pic>
        <p:nvPicPr>
          <p:cNvPr id="303" name="Google Shape;303;p10"/>
          <p:cNvPicPr preferRelativeResize="0"/>
          <p:nvPr/>
        </p:nvPicPr>
        <p:blipFill rotWithShape="1">
          <a:blip r:embed="rId7">
            <a:alphaModFix/>
          </a:blip>
          <a:srcRect b="0" l="0" r="0" t="0"/>
          <a:stretch/>
        </p:blipFill>
        <p:spPr>
          <a:xfrm>
            <a:off x="4992978" y="3644040"/>
            <a:ext cx="558300" cy="558342"/>
          </a:xfrm>
          <a:prstGeom prst="rect">
            <a:avLst/>
          </a:prstGeom>
          <a:noFill/>
          <a:ln>
            <a:noFill/>
          </a:ln>
        </p:spPr>
      </p:pic>
      <p:pic>
        <p:nvPicPr>
          <p:cNvPr id="304" name="Google Shape;304;p10"/>
          <p:cNvPicPr preferRelativeResize="0"/>
          <p:nvPr/>
        </p:nvPicPr>
        <p:blipFill rotWithShape="1">
          <a:blip r:embed="rId8">
            <a:alphaModFix/>
          </a:blip>
          <a:srcRect b="0" l="0" r="0" t="0"/>
          <a:stretch/>
        </p:blipFill>
        <p:spPr>
          <a:xfrm>
            <a:off x="7201989" y="1828172"/>
            <a:ext cx="1100631" cy="680195"/>
          </a:xfrm>
          <a:prstGeom prst="rect">
            <a:avLst/>
          </a:prstGeom>
          <a:noFill/>
          <a:ln>
            <a:noFill/>
          </a:ln>
        </p:spPr>
      </p:pic>
      <p:pic>
        <p:nvPicPr>
          <p:cNvPr id="305" name="Google Shape;305;p10"/>
          <p:cNvPicPr preferRelativeResize="0"/>
          <p:nvPr/>
        </p:nvPicPr>
        <p:blipFill rotWithShape="1">
          <a:blip r:embed="rId9">
            <a:alphaModFix/>
          </a:blip>
          <a:srcRect b="0" l="0" r="0" t="0"/>
          <a:stretch/>
        </p:blipFill>
        <p:spPr>
          <a:xfrm>
            <a:off x="516443" y="1552582"/>
            <a:ext cx="971948" cy="971948"/>
          </a:xfrm>
          <a:prstGeom prst="rect">
            <a:avLst/>
          </a:prstGeom>
          <a:noFill/>
          <a:ln>
            <a:noFill/>
          </a:ln>
        </p:spPr>
      </p:pic>
      <p:sp>
        <p:nvSpPr>
          <p:cNvPr id="306" name="Google Shape;306;p10"/>
          <p:cNvSpPr/>
          <p:nvPr/>
        </p:nvSpPr>
        <p:spPr>
          <a:xfrm>
            <a:off x="5830427" y="1970068"/>
            <a:ext cx="1132500" cy="281400"/>
          </a:xfrm>
          <a:prstGeom prst="rightArrow">
            <a:avLst>
              <a:gd fmla="val 50000" name="adj1"/>
              <a:gd fmla="val 50000" name="adj2"/>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fr-FR" sz="1400" u="none" cap="none" strike="noStrike">
                <a:solidFill>
                  <a:schemeClr val="lt1"/>
                </a:solidFill>
                <a:latin typeface="Arial"/>
                <a:ea typeface="Arial"/>
                <a:cs typeface="Arial"/>
                <a:sym typeface="Arial"/>
              </a:rPr>
              <a:t> </a:t>
            </a:r>
            <a:endParaRPr b="0" i="0" sz="1400" u="none" cap="none" strike="noStrike">
              <a:solidFill>
                <a:schemeClr val="lt1"/>
              </a:solidFill>
              <a:latin typeface="Arial"/>
              <a:ea typeface="Arial"/>
              <a:cs typeface="Arial"/>
              <a:sym typeface="Arial"/>
            </a:endParaRPr>
          </a:p>
        </p:txBody>
      </p:sp>
      <p:sp>
        <p:nvSpPr>
          <p:cNvPr id="307" name="Google Shape;307;p10"/>
          <p:cNvSpPr/>
          <p:nvPr/>
        </p:nvSpPr>
        <p:spPr>
          <a:xfrm>
            <a:off x="5731829" y="3940724"/>
            <a:ext cx="1560900" cy="281400"/>
          </a:xfrm>
          <a:prstGeom prst="leftRightArrow">
            <a:avLst>
              <a:gd fmla="val 50000" name="adj1"/>
              <a:gd fmla="val 50000" name="adj2"/>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descr="Icon&#10;&#10;Description automatically generated with medium confidence" id="308" name="Google Shape;308;p10"/>
          <p:cNvPicPr preferRelativeResize="0"/>
          <p:nvPr/>
        </p:nvPicPr>
        <p:blipFill rotWithShape="1">
          <a:blip r:embed="rId10">
            <a:alphaModFix/>
          </a:blip>
          <a:srcRect b="0" l="0" r="0" t="0"/>
          <a:stretch/>
        </p:blipFill>
        <p:spPr>
          <a:xfrm>
            <a:off x="2909444" y="1828669"/>
            <a:ext cx="646500" cy="646500"/>
          </a:xfrm>
          <a:prstGeom prst="rect">
            <a:avLst/>
          </a:prstGeom>
          <a:noFill/>
          <a:ln>
            <a:noFill/>
          </a:ln>
        </p:spPr>
      </p:pic>
      <p:sp>
        <p:nvSpPr>
          <p:cNvPr id="309" name="Google Shape;309;p10"/>
          <p:cNvSpPr/>
          <p:nvPr/>
        </p:nvSpPr>
        <p:spPr>
          <a:xfrm rot="5400000">
            <a:off x="7258609" y="2980966"/>
            <a:ext cx="987300" cy="281400"/>
          </a:xfrm>
          <a:prstGeom prst="leftRightArrow">
            <a:avLst>
              <a:gd fmla="val 50000" name="adj1"/>
              <a:gd fmla="val 50000" name="adj2"/>
            </a:avLst>
          </a:prstGeom>
          <a:no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nvGrpSpPr>
          <p:cNvPr id="310" name="Google Shape;310;p10"/>
          <p:cNvGrpSpPr/>
          <p:nvPr/>
        </p:nvGrpSpPr>
        <p:grpSpPr>
          <a:xfrm>
            <a:off x="1905927" y="3449895"/>
            <a:ext cx="59936" cy="151607"/>
            <a:chOff x="1350402" y="3067370"/>
            <a:chExt cx="59936" cy="151607"/>
          </a:xfrm>
        </p:grpSpPr>
        <p:sp>
          <p:nvSpPr>
            <p:cNvPr id="311" name="Google Shape;311;p10"/>
            <p:cNvSpPr/>
            <p:nvPr/>
          </p:nvSpPr>
          <p:spPr>
            <a:xfrm>
              <a:off x="1367081" y="3067370"/>
              <a:ext cx="43257" cy="15565"/>
            </a:xfrm>
            <a:custGeom>
              <a:rect b="b" l="l" r="r" t="t"/>
              <a:pathLst>
                <a:path extrusionOk="0" h="489" w="1359">
                  <a:moveTo>
                    <a:pt x="167" y="0"/>
                  </a:moveTo>
                  <a:cubicBezTo>
                    <a:pt x="72" y="0"/>
                    <a:pt x="1" y="72"/>
                    <a:pt x="1" y="167"/>
                  </a:cubicBezTo>
                  <a:cubicBezTo>
                    <a:pt x="1" y="250"/>
                    <a:pt x="72" y="322"/>
                    <a:pt x="167" y="322"/>
                  </a:cubicBezTo>
                  <a:cubicBezTo>
                    <a:pt x="346" y="322"/>
                    <a:pt x="870" y="358"/>
                    <a:pt x="1120" y="477"/>
                  </a:cubicBezTo>
                  <a:cubicBezTo>
                    <a:pt x="1144" y="488"/>
                    <a:pt x="1168" y="488"/>
                    <a:pt x="1191" y="488"/>
                  </a:cubicBezTo>
                  <a:cubicBezTo>
                    <a:pt x="1251" y="488"/>
                    <a:pt x="1310" y="465"/>
                    <a:pt x="1346" y="405"/>
                  </a:cubicBezTo>
                  <a:cubicBezTo>
                    <a:pt x="1358" y="322"/>
                    <a:pt x="1334" y="238"/>
                    <a:pt x="1251" y="191"/>
                  </a:cubicBezTo>
                  <a:cubicBezTo>
                    <a:pt x="882" y="12"/>
                    <a:pt x="191" y="0"/>
                    <a:pt x="167" y="0"/>
                  </a:cubicBezTo>
                  <a:close/>
                </a:path>
              </a:pathLst>
            </a:custGeom>
            <a:solidFill>
              <a:srgbClr val="657E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 name="Google Shape;312;p10"/>
            <p:cNvSpPr/>
            <p:nvPr/>
          </p:nvSpPr>
          <p:spPr>
            <a:xfrm>
              <a:off x="1350402" y="3170436"/>
              <a:ext cx="10663" cy="48541"/>
            </a:xfrm>
            <a:custGeom>
              <a:rect b="b" l="l" r="r" t="t"/>
              <a:pathLst>
                <a:path extrusionOk="0" h="1525" w="335">
                  <a:moveTo>
                    <a:pt x="168" y="1"/>
                  </a:moveTo>
                  <a:cubicBezTo>
                    <a:pt x="84" y="1"/>
                    <a:pt x="1" y="84"/>
                    <a:pt x="1" y="168"/>
                  </a:cubicBezTo>
                  <a:lnTo>
                    <a:pt x="1" y="1358"/>
                  </a:lnTo>
                  <a:cubicBezTo>
                    <a:pt x="1" y="1453"/>
                    <a:pt x="84" y="1525"/>
                    <a:pt x="168" y="1525"/>
                  </a:cubicBezTo>
                  <a:cubicBezTo>
                    <a:pt x="263" y="1525"/>
                    <a:pt x="334" y="1453"/>
                    <a:pt x="334" y="1358"/>
                  </a:cubicBezTo>
                  <a:lnTo>
                    <a:pt x="334" y="168"/>
                  </a:lnTo>
                  <a:cubicBezTo>
                    <a:pt x="334" y="84"/>
                    <a:pt x="263" y="1"/>
                    <a:pt x="168" y="1"/>
                  </a:cubicBezTo>
                  <a:close/>
                </a:path>
              </a:pathLst>
            </a:custGeom>
            <a:solidFill>
              <a:srgbClr val="657E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13" name="Google Shape;313;p10"/>
          <p:cNvSpPr/>
          <p:nvPr/>
        </p:nvSpPr>
        <p:spPr>
          <a:xfrm>
            <a:off x="7535376" y="3875518"/>
            <a:ext cx="560315" cy="430852"/>
          </a:xfrm>
          <a:custGeom>
            <a:rect b="b" l="l" r="r" t="t"/>
            <a:pathLst>
              <a:path extrusionOk="0" h="5665" w="6335">
                <a:moveTo>
                  <a:pt x="5894" y="628"/>
                </a:moveTo>
                <a:lnTo>
                  <a:pt x="5954" y="866"/>
                </a:lnTo>
                <a:cubicBezTo>
                  <a:pt x="5977" y="926"/>
                  <a:pt x="5966" y="997"/>
                  <a:pt x="5918" y="1045"/>
                </a:cubicBezTo>
                <a:lnTo>
                  <a:pt x="5823" y="1140"/>
                </a:lnTo>
                <a:lnTo>
                  <a:pt x="5596" y="914"/>
                </a:lnTo>
                <a:lnTo>
                  <a:pt x="5894" y="628"/>
                </a:lnTo>
                <a:close/>
                <a:moveTo>
                  <a:pt x="2941" y="307"/>
                </a:moveTo>
                <a:lnTo>
                  <a:pt x="2941" y="961"/>
                </a:lnTo>
                <a:cubicBezTo>
                  <a:pt x="2941" y="1057"/>
                  <a:pt x="2906" y="1164"/>
                  <a:pt x="2870" y="1271"/>
                </a:cubicBezTo>
                <a:lnTo>
                  <a:pt x="2787" y="1438"/>
                </a:lnTo>
                <a:cubicBezTo>
                  <a:pt x="2775" y="1450"/>
                  <a:pt x="2775" y="1473"/>
                  <a:pt x="2775" y="1509"/>
                </a:cubicBezTo>
                <a:lnTo>
                  <a:pt x="2775" y="1854"/>
                </a:lnTo>
                <a:cubicBezTo>
                  <a:pt x="2775" y="2104"/>
                  <a:pt x="2667" y="2331"/>
                  <a:pt x="2513" y="2485"/>
                </a:cubicBezTo>
                <a:cubicBezTo>
                  <a:pt x="2363" y="2635"/>
                  <a:pt x="2165" y="2727"/>
                  <a:pt x="1954" y="2727"/>
                </a:cubicBezTo>
                <a:cubicBezTo>
                  <a:pt x="1930" y="2727"/>
                  <a:pt x="1906" y="2726"/>
                  <a:pt x="1882" y="2724"/>
                </a:cubicBezTo>
                <a:cubicBezTo>
                  <a:pt x="1417" y="2712"/>
                  <a:pt x="1048" y="2307"/>
                  <a:pt x="1048" y="1819"/>
                </a:cubicBezTo>
                <a:lnTo>
                  <a:pt x="1048" y="1521"/>
                </a:lnTo>
                <a:cubicBezTo>
                  <a:pt x="1048" y="1497"/>
                  <a:pt x="1048" y="1473"/>
                  <a:pt x="1036" y="1450"/>
                </a:cubicBezTo>
                <a:lnTo>
                  <a:pt x="929" y="1259"/>
                </a:lnTo>
                <a:cubicBezTo>
                  <a:pt x="905" y="1176"/>
                  <a:pt x="870" y="1104"/>
                  <a:pt x="870" y="1021"/>
                </a:cubicBezTo>
                <a:lnTo>
                  <a:pt x="870" y="997"/>
                </a:lnTo>
                <a:cubicBezTo>
                  <a:pt x="870" y="616"/>
                  <a:pt x="1179" y="307"/>
                  <a:pt x="1572" y="307"/>
                </a:cubicBezTo>
                <a:close/>
                <a:moveTo>
                  <a:pt x="2275" y="2986"/>
                </a:moveTo>
                <a:cubicBezTo>
                  <a:pt x="2286" y="3045"/>
                  <a:pt x="2298" y="3081"/>
                  <a:pt x="2310" y="3117"/>
                </a:cubicBezTo>
                <a:lnTo>
                  <a:pt x="2167" y="3259"/>
                </a:lnTo>
                <a:cubicBezTo>
                  <a:pt x="2102" y="3325"/>
                  <a:pt x="2013" y="3358"/>
                  <a:pt x="1923" y="3358"/>
                </a:cubicBezTo>
                <a:cubicBezTo>
                  <a:pt x="1834" y="3358"/>
                  <a:pt x="1745" y="3325"/>
                  <a:pt x="1679" y="3259"/>
                </a:cubicBezTo>
                <a:lnTo>
                  <a:pt x="1536" y="3128"/>
                </a:lnTo>
                <a:cubicBezTo>
                  <a:pt x="1560" y="3081"/>
                  <a:pt x="1572" y="3045"/>
                  <a:pt x="1572" y="2986"/>
                </a:cubicBezTo>
                <a:cubicBezTo>
                  <a:pt x="1679" y="3009"/>
                  <a:pt x="1775" y="3045"/>
                  <a:pt x="1882" y="3045"/>
                </a:cubicBezTo>
                <a:lnTo>
                  <a:pt x="1917" y="3045"/>
                </a:lnTo>
                <a:cubicBezTo>
                  <a:pt x="2036" y="3045"/>
                  <a:pt x="2167" y="3021"/>
                  <a:pt x="2275" y="2986"/>
                </a:cubicBezTo>
                <a:close/>
                <a:moveTo>
                  <a:pt x="6162" y="0"/>
                </a:moveTo>
                <a:cubicBezTo>
                  <a:pt x="6120" y="0"/>
                  <a:pt x="6079" y="15"/>
                  <a:pt x="6049" y="45"/>
                </a:cubicBezTo>
                <a:lnTo>
                  <a:pt x="2906" y="3021"/>
                </a:lnTo>
                <a:cubicBezTo>
                  <a:pt x="2882" y="3057"/>
                  <a:pt x="2834" y="3069"/>
                  <a:pt x="2787" y="3069"/>
                </a:cubicBezTo>
                <a:lnTo>
                  <a:pt x="2763" y="3069"/>
                </a:lnTo>
                <a:cubicBezTo>
                  <a:pt x="2656" y="3069"/>
                  <a:pt x="2584" y="2997"/>
                  <a:pt x="2584" y="2890"/>
                </a:cubicBezTo>
                <a:lnTo>
                  <a:pt x="2584" y="2843"/>
                </a:lnTo>
                <a:cubicBezTo>
                  <a:pt x="2644" y="2819"/>
                  <a:pt x="2679" y="2771"/>
                  <a:pt x="2727" y="2724"/>
                </a:cubicBezTo>
                <a:cubicBezTo>
                  <a:pt x="2965" y="2497"/>
                  <a:pt x="3084" y="2200"/>
                  <a:pt x="3084" y="1878"/>
                </a:cubicBezTo>
                <a:lnTo>
                  <a:pt x="3084" y="1581"/>
                </a:lnTo>
                <a:lnTo>
                  <a:pt x="3144" y="1450"/>
                </a:lnTo>
                <a:cubicBezTo>
                  <a:pt x="3215" y="1307"/>
                  <a:pt x="3251" y="1152"/>
                  <a:pt x="3251" y="997"/>
                </a:cubicBezTo>
                <a:lnTo>
                  <a:pt x="3251" y="176"/>
                </a:lnTo>
                <a:cubicBezTo>
                  <a:pt x="3251" y="92"/>
                  <a:pt x="3179" y="21"/>
                  <a:pt x="3084" y="21"/>
                </a:cubicBezTo>
                <a:lnTo>
                  <a:pt x="1548" y="21"/>
                </a:lnTo>
                <a:cubicBezTo>
                  <a:pt x="1001" y="21"/>
                  <a:pt x="536" y="461"/>
                  <a:pt x="536" y="1033"/>
                </a:cubicBezTo>
                <a:lnTo>
                  <a:pt x="536" y="1045"/>
                </a:lnTo>
                <a:cubicBezTo>
                  <a:pt x="536" y="1176"/>
                  <a:pt x="572" y="1295"/>
                  <a:pt x="632" y="1414"/>
                </a:cubicBezTo>
                <a:lnTo>
                  <a:pt x="703" y="1581"/>
                </a:lnTo>
                <a:lnTo>
                  <a:pt x="703" y="1831"/>
                </a:lnTo>
                <a:cubicBezTo>
                  <a:pt x="703" y="2247"/>
                  <a:pt x="917" y="2616"/>
                  <a:pt x="1215" y="2843"/>
                </a:cubicBezTo>
                <a:lnTo>
                  <a:pt x="1215" y="2997"/>
                </a:lnTo>
                <a:cubicBezTo>
                  <a:pt x="1215" y="3069"/>
                  <a:pt x="1155" y="3140"/>
                  <a:pt x="1072" y="3176"/>
                </a:cubicBezTo>
                <a:lnTo>
                  <a:pt x="501" y="3343"/>
                </a:lnTo>
                <a:cubicBezTo>
                  <a:pt x="215" y="3414"/>
                  <a:pt x="0" y="3676"/>
                  <a:pt x="0" y="3974"/>
                </a:cubicBezTo>
                <a:lnTo>
                  <a:pt x="0" y="5462"/>
                </a:lnTo>
                <a:cubicBezTo>
                  <a:pt x="0" y="5557"/>
                  <a:pt x="84" y="5629"/>
                  <a:pt x="167" y="5629"/>
                </a:cubicBezTo>
                <a:cubicBezTo>
                  <a:pt x="262" y="5629"/>
                  <a:pt x="334" y="5557"/>
                  <a:pt x="334" y="5462"/>
                </a:cubicBezTo>
                <a:lnTo>
                  <a:pt x="334" y="3974"/>
                </a:lnTo>
                <a:cubicBezTo>
                  <a:pt x="334" y="3831"/>
                  <a:pt x="441" y="3676"/>
                  <a:pt x="584" y="3640"/>
                </a:cubicBezTo>
                <a:lnTo>
                  <a:pt x="1167" y="3474"/>
                </a:lnTo>
                <a:cubicBezTo>
                  <a:pt x="1215" y="3450"/>
                  <a:pt x="1251" y="3438"/>
                  <a:pt x="1298" y="3414"/>
                </a:cubicBezTo>
                <a:lnTo>
                  <a:pt x="1405" y="3521"/>
                </a:lnTo>
                <a:cubicBezTo>
                  <a:pt x="1536" y="3652"/>
                  <a:pt x="1703" y="3712"/>
                  <a:pt x="1882" y="3712"/>
                </a:cubicBezTo>
                <a:cubicBezTo>
                  <a:pt x="2060" y="3712"/>
                  <a:pt x="2227" y="3652"/>
                  <a:pt x="2358" y="3521"/>
                </a:cubicBezTo>
                <a:lnTo>
                  <a:pt x="2501" y="3367"/>
                </a:lnTo>
                <a:cubicBezTo>
                  <a:pt x="2584" y="3402"/>
                  <a:pt x="2656" y="3426"/>
                  <a:pt x="2727" y="3426"/>
                </a:cubicBezTo>
                <a:lnTo>
                  <a:pt x="2763" y="3426"/>
                </a:lnTo>
                <a:cubicBezTo>
                  <a:pt x="2894" y="3426"/>
                  <a:pt x="3013" y="3378"/>
                  <a:pt x="3096" y="3295"/>
                </a:cubicBezTo>
                <a:lnTo>
                  <a:pt x="5334" y="1176"/>
                </a:lnTo>
                <a:lnTo>
                  <a:pt x="5561" y="1402"/>
                </a:lnTo>
                <a:lnTo>
                  <a:pt x="2965" y="3986"/>
                </a:lnTo>
                <a:cubicBezTo>
                  <a:pt x="2798" y="4152"/>
                  <a:pt x="2715" y="4367"/>
                  <a:pt x="2715" y="4581"/>
                </a:cubicBezTo>
                <a:lnTo>
                  <a:pt x="2715" y="5498"/>
                </a:lnTo>
                <a:cubicBezTo>
                  <a:pt x="2715" y="5581"/>
                  <a:pt x="2787" y="5664"/>
                  <a:pt x="2882" y="5664"/>
                </a:cubicBezTo>
                <a:cubicBezTo>
                  <a:pt x="2965" y="5664"/>
                  <a:pt x="3037" y="5581"/>
                  <a:pt x="3037" y="5498"/>
                </a:cubicBezTo>
                <a:lnTo>
                  <a:pt x="3037" y="4581"/>
                </a:lnTo>
                <a:cubicBezTo>
                  <a:pt x="3037" y="4450"/>
                  <a:pt x="3096" y="4319"/>
                  <a:pt x="3191" y="4212"/>
                </a:cubicBezTo>
                <a:lnTo>
                  <a:pt x="6096" y="1307"/>
                </a:lnTo>
                <a:cubicBezTo>
                  <a:pt x="6216" y="1200"/>
                  <a:pt x="6275" y="997"/>
                  <a:pt x="6227" y="831"/>
                </a:cubicBezTo>
                <a:lnTo>
                  <a:pt x="6168" y="378"/>
                </a:lnTo>
                <a:lnTo>
                  <a:pt x="6275" y="271"/>
                </a:lnTo>
                <a:cubicBezTo>
                  <a:pt x="6335" y="211"/>
                  <a:pt x="6335" y="104"/>
                  <a:pt x="6275" y="45"/>
                </a:cubicBezTo>
                <a:cubicBezTo>
                  <a:pt x="6245" y="15"/>
                  <a:pt x="6204" y="0"/>
                  <a:pt x="6162" y="0"/>
                </a:cubicBezTo>
                <a:close/>
              </a:path>
            </a:pathLst>
          </a:custGeom>
          <a:solidFill>
            <a:schemeClr val="lt1"/>
          </a:solidFill>
          <a:ln cap="flat" cmpd="sng" w="254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14" name="Google Shape;314;p10"/>
          <p:cNvSpPr/>
          <p:nvPr/>
        </p:nvSpPr>
        <p:spPr>
          <a:xfrm>
            <a:off x="7980734" y="3656864"/>
            <a:ext cx="357729" cy="307769"/>
          </a:xfrm>
          <a:custGeom>
            <a:rect b="b" l="l" r="r" t="t"/>
            <a:pathLst>
              <a:path extrusionOk="0" h="5454" w="6454">
                <a:moveTo>
                  <a:pt x="500" y="0"/>
                </a:moveTo>
                <a:cubicBezTo>
                  <a:pt x="215" y="0"/>
                  <a:pt x="0" y="226"/>
                  <a:pt x="0" y="512"/>
                </a:cubicBezTo>
                <a:lnTo>
                  <a:pt x="0" y="4822"/>
                </a:lnTo>
                <a:cubicBezTo>
                  <a:pt x="0" y="4917"/>
                  <a:pt x="72" y="4989"/>
                  <a:pt x="155" y="4989"/>
                </a:cubicBezTo>
                <a:cubicBezTo>
                  <a:pt x="250" y="4989"/>
                  <a:pt x="322" y="4917"/>
                  <a:pt x="322" y="4822"/>
                </a:cubicBezTo>
                <a:lnTo>
                  <a:pt x="322" y="512"/>
                </a:lnTo>
                <a:cubicBezTo>
                  <a:pt x="322" y="405"/>
                  <a:pt x="393" y="322"/>
                  <a:pt x="500" y="322"/>
                </a:cubicBezTo>
                <a:lnTo>
                  <a:pt x="5953" y="322"/>
                </a:lnTo>
                <a:cubicBezTo>
                  <a:pt x="6049" y="322"/>
                  <a:pt x="6132" y="405"/>
                  <a:pt x="6132" y="512"/>
                </a:cubicBezTo>
                <a:lnTo>
                  <a:pt x="6132" y="4941"/>
                </a:lnTo>
                <a:cubicBezTo>
                  <a:pt x="6132" y="5048"/>
                  <a:pt x="6049" y="5120"/>
                  <a:pt x="5953" y="5120"/>
                </a:cubicBezTo>
                <a:lnTo>
                  <a:pt x="2298" y="5120"/>
                </a:lnTo>
                <a:cubicBezTo>
                  <a:pt x="2215" y="5120"/>
                  <a:pt x="2131" y="5191"/>
                  <a:pt x="2131" y="5287"/>
                </a:cubicBezTo>
                <a:cubicBezTo>
                  <a:pt x="2131" y="5370"/>
                  <a:pt x="2215" y="5453"/>
                  <a:pt x="2298" y="5453"/>
                </a:cubicBezTo>
                <a:lnTo>
                  <a:pt x="5953" y="5453"/>
                </a:lnTo>
                <a:cubicBezTo>
                  <a:pt x="6227" y="5453"/>
                  <a:pt x="6453" y="5227"/>
                  <a:pt x="6453" y="4941"/>
                </a:cubicBezTo>
                <a:lnTo>
                  <a:pt x="6453" y="512"/>
                </a:lnTo>
                <a:cubicBezTo>
                  <a:pt x="6453" y="226"/>
                  <a:pt x="6215" y="0"/>
                  <a:pt x="5953" y="0"/>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1"/>
              </a:solidFill>
              <a:latin typeface="Arial"/>
              <a:ea typeface="Arial"/>
              <a:cs typeface="Arial"/>
              <a:sym typeface="Arial"/>
            </a:endParaRPr>
          </a:p>
        </p:txBody>
      </p:sp>
      <p:sp>
        <p:nvSpPr>
          <p:cNvPr id="315" name="Google Shape;315;p10"/>
          <p:cNvSpPr/>
          <p:nvPr/>
        </p:nvSpPr>
        <p:spPr>
          <a:xfrm>
            <a:off x="8003988" y="3729740"/>
            <a:ext cx="274128" cy="162024"/>
          </a:xfrm>
          <a:custGeom>
            <a:rect b="b" l="l" r="r" t="t"/>
            <a:pathLst>
              <a:path extrusionOk="0" h="3037" w="4787">
                <a:moveTo>
                  <a:pt x="3751" y="0"/>
                </a:moveTo>
                <a:cubicBezTo>
                  <a:pt x="3656" y="0"/>
                  <a:pt x="3584" y="72"/>
                  <a:pt x="3584" y="167"/>
                </a:cubicBezTo>
                <a:cubicBezTo>
                  <a:pt x="3584" y="250"/>
                  <a:pt x="3656" y="334"/>
                  <a:pt x="3751" y="334"/>
                </a:cubicBezTo>
                <a:lnTo>
                  <a:pt x="4215" y="334"/>
                </a:lnTo>
                <a:lnTo>
                  <a:pt x="2465" y="2072"/>
                </a:lnTo>
                <a:lnTo>
                  <a:pt x="1727" y="1322"/>
                </a:lnTo>
                <a:cubicBezTo>
                  <a:pt x="1697" y="1292"/>
                  <a:pt x="1656" y="1277"/>
                  <a:pt x="1614" y="1277"/>
                </a:cubicBezTo>
                <a:cubicBezTo>
                  <a:pt x="1572" y="1277"/>
                  <a:pt x="1531" y="1292"/>
                  <a:pt x="1501" y="1322"/>
                </a:cubicBezTo>
                <a:lnTo>
                  <a:pt x="60" y="2774"/>
                </a:lnTo>
                <a:cubicBezTo>
                  <a:pt x="1" y="2834"/>
                  <a:pt x="1" y="2929"/>
                  <a:pt x="60" y="2989"/>
                </a:cubicBezTo>
                <a:cubicBezTo>
                  <a:pt x="84" y="3024"/>
                  <a:pt x="132" y="3036"/>
                  <a:pt x="179" y="3036"/>
                </a:cubicBezTo>
                <a:cubicBezTo>
                  <a:pt x="227" y="3036"/>
                  <a:pt x="251" y="3024"/>
                  <a:pt x="298" y="2989"/>
                </a:cubicBezTo>
                <a:lnTo>
                  <a:pt x="1632" y="1655"/>
                </a:lnTo>
                <a:lnTo>
                  <a:pt x="2382" y="2393"/>
                </a:lnTo>
                <a:cubicBezTo>
                  <a:pt x="2412" y="2423"/>
                  <a:pt x="2453" y="2438"/>
                  <a:pt x="2495" y="2438"/>
                </a:cubicBezTo>
                <a:cubicBezTo>
                  <a:pt x="2537" y="2438"/>
                  <a:pt x="2578" y="2423"/>
                  <a:pt x="2608" y="2393"/>
                </a:cubicBezTo>
                <a:lnTo>
                  <a:pt x="4465" y="536"/>
                </a:lnTo>
                <a:lnTo>
                  <a:pt x="4465" y="1000"/>
                </a:lnTo>
                <a:cubicBezTo>
                  <a:pt x="4465" y="1084"/>
                  <a:pt x="4537" y="1167"/>
                  <a:pt x="4632" y="1167"/>
                </a:cubicBezTo>
                <a:cubicBezTo>
                  <a:pt x="4715" y="1167"/>
                  <a:pt x="4787" y="1084"/>
                  <a:pt x="4787" y="1000"/>
                </a:cubicBezTo>
                <a:lnTo>
                  <a:pt x="4787" y="155"/>
                </a:lnTo>
                <a:cubicBezTo>
                  <a:pt x="4751" y="72"/>
                  <a:pt x="4692" y="0"/>
                  <a:pt x="459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6" name="Google Shape;316;p10"/>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fr-FR"/>
              <a:t>‹#›</a:t>
            </a:fld>
            <a:endParaRPr/>
          </a:p>
        </p:txBody>
      </p:sp>
      <p:sp>
        <p:nvSpPr>
          <p:cNvPr id="317" name="Google Shape;317;p10"/>
          <p:cNvSpPr txBox="1"/>
          <p:nvPr/>
        </p:nvSpPr>
        <p:spPr>
          <a:xfrm>
            <a:off x="2172572" y="149977"/>
            <a:ext cx="4668600" cy="9135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100"/>
              <a:buFont typeface="Arial"/>
              <a:buNone/>
            </a:pPr>
            <a:r>
              <a:rPr b="0" i="0" lang="fr-FR" sz="2100" u="none" cap="none" strike="noStrike">
                <a:solidFill>
                  <a:schemeClr val="accent1"/>
                </a:solidFill>
                <a:latin typeface="Montserrat ExtraBold"/>
                <a:ea typeface="Montserrat ExtraBold"/>
                <a:cs typeface="Montserrat ExtraBold"/>
                <a:sym typeface="Montserrat ExtraBold"/>
              </a:rPr>
              <a:t>How did we deployed our app </a:t>
            </a:r>
            <a:endParaRPr b="0" i="0" sz="1400" u="none" cap="none" strike="noStrike">
              <a:solidFill>
                <a:srgbClr val="000000"/>
              </a:solidFill>
              <a:latin typeface="Arial"/>
              <a:ea typeface="Arial"/>
              <a:cs typeface="Arial"/>
              <a:sym typeface="Arial"/>
            </a:endParaRPr>
          </a:p>
        </p:txBody>
      </p:sp>
      <p:sp>
        <p:nvSpPr>
          <p:cNvPr id="318" name="Google Shape;318;p10"/>
          <p:cNvSpPr/>
          <p:nvPr/>
        </p:nvSpPr>
        <p:spPr>
          <a:xfrm>
            <a:off x="492045" y="0"/>
            <a:ext cx="299744" cy="1234986"/>
          </a:xfrm>
          <a:custGeom>
            <a:rect b="b" l="l" r="r" t="t"/>
            <a:pathLst>
              <a:path extrusionOk="0" fill="none" h="48082" w="11670">
                <a:moveTo>
                  <a:pt x="11599" y="0"/>
                </a:moveTo>
                <a:lnTo>
                  <a:pt x="11670" y="21647"/>
                </a:lnTo>
                <a:lnTo>
                  <a:pt x="1" y="34388"/>
                </a:lnTo>
                <a:lnTo>
                  <a:pt x="1" y="48081"/>
                </a:lnTo>
                <a:lnTo>
                  <a:pt x="6097" y="48081"/>
                </a:lnTo>
              </a:path>
            </a:pathLst>
          </a:custGeom>
          <a:solidFill>
            <a:schemeClr val="lt1"/>
          </a:solidFill>
          <a:ln cap="flat" cmpd="sng" w="19050">
            <a:solidFill>
              <a:schemeClr val="lt1"/>
            </a:solidFill>
            <a:prstDash val="solid"/>
            <a:miter lim="23814"/>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19" name="Google Shape;319;p10"/>
          <p:cNvGrpSpPr/>
          <p:nvPr/>
        </p:nvGrpSpPr>
        <p:grpSpPr>
          <a:xfrm>
            <a:off x="629692" y="1105264"/>
            <a:ext cx="144992" cy="269769"/>
            <a:chOff x="629692" y="1105264"/>
            <a:chExt cx="144992" cy="269769"/>
          </a:xfrm>
        </p:grpSpPr>
        <p:sp>
          <p:nvSpPr>
            <p:cNvPr id="320" name="Google Shape;320;p10"/>
            <p:cNvSpPr/>
            <p:nvPr/>
          </p:nvSpPr>
          <p:spPr>
            <a:xfrm>
              <a:off x="629692" y="1105264"/>
              <a:ext cx="144992" cy="135206"/>
            </a:xfrm>
            <a:custGeom>
              <a:rect b="b" l="l" r="r" t="t"/>
              <a:pathLst>
                <a:path extrusionOk="0" fill="none" h="5264" w="5645">
                  <a:moveTo>
                    <a:pt x="0" y="5264"/>
                  </a:moveTo>
                  <a:lnTo>
                    <a:pt x="5644" y="1"/>
                  </a:lnTo>
                </a:path>
              </a:pathLst>
            </a:custGeom>
            <a:solidFill>
              <a:schemeClr val="lt1"/>
            </a:solidFill>
            <a:ln cap="flat" cmpd="sng" w="22625">
              <a:solidFill>
                <a:schemeClr val="lt1"/>
              </a:solidFill>
              <a:prstDash val="solid"/>
              <a:miter lim="23814"/>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 name="Google Shape;321;p10"/>
            <p:cNvSpPr/>
            <p:nvPr/>
          </p:nvSpPr>
          <p:spPr>
            <a:xfrm>
              <a:off x="635188" y="1229450"/>
              <a:ext cx="135822" cy="145583"/>
            </a:xfrm>
            <a:custGeom>
              <a:rect b="b" l="l" r="r" t="t"/>
              <a:pathLst>
                <a:path extrusionOk="0" fill="none" h="5668" w="5288">
                  <a:moveTo>
                    <a:pt x="0" y="0"/>
                  </a:moveTo>
                  <a:lnTo>
                    <a:pt x="5287" y="5668"/>
                  </a:lnTo>
                </a:path>
              </a:pathLst>
            </a:custGeom>
            <a:solidFill>
              <a:schemeClr val="lt1"/>
            </a:solidFill>
            <a:ln cap="flat" cmpd="sng" w="22625">
              <a:solidFill>
                <a:schemeClr val="lt1"/>
              </a:solidFill>
              <a:prstDash val="solid"/>
              <a:miter lim="23814"/>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22" name="Google Shape;322;p10">
            <a:hlinkClick action="ppaction://hlinksldjump" r:id="rId11"/>
          </p:cNvPr>
          <p:cNvSpPr/>
          <p:nvPr/>
        </p:nvSpPr>
        <p:spPr>
          <a:xfrm>
            <a:off x="662726" y="431825"/>
            <a:ext cx="254100" cy="254100"/>
          </a:xfrm>
          <a:prstGeom prst="ellipse">
            <a:avLst/>
          </a:prstGeom>
          <a:solidFill>
            <a:schemeClr val="dk1"/>
          </a:solidFill>
          <a:ln cap="flat" cmpd="sng" w="28575">
            <a:solidFill>
              <a:schemeClr val="accent2"/>
            </a:solidFill>
            <a:prstDash val="solid"/>
            <a:round/>
            <a:headEnd len="sm" w="sm" type="none"/>
            <a:tailEnd len="sm" w="sm" type="none"/>
          </a:ln>
        </p:spPr>
        <p:txBody>
          <a:bodyPr anchorCtr="0" anchor="ctr" bIns="91425" lIns="0" spcFirstLastPara="1" rIns="0"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fr-FR" sz="1400" u="none" cap="none" strike="noStrike">
                <a:solidFill>
                  <a:schemeClr val="lt1"/>
                </a:solidFill>
                <a:latin typeface="Montserrat"/>
                <a:ea typeface="Montserrat"/>
                <a:cs typeface="Montserrat"/>
                <a:sym typeface="Montserrat"/>
              </a:rPr>
              <a:t>T</a:t>
            </a:r>
            <a:endParaRPr b="1" i="0" sz="1600" u="none" cap="none" strike="noStrike">
              <a:solidFill>
                <a:srgbClr val="000000"/>
              </a:solidFill>
              <a:latin typeface="Arial"/>
              <a:ea typeface="Arial"/>
              <a:cs typeface="Arial"/>
              <a:sym typeface="Arial"/>
            </a:endParaRPr>
          </a:p>
        </p:txBody>
      </p:sp>
      <p:sp>
        <p:nvSpPr>
          <p:cNvPr id="323" name="Google Shape;323;p10"/>
          <p:cNvSpPr/>
          <p:nvPr/>
        </p:nvSpPr>
        <p:spPr>
          <a:xfrm>
            <a:off x="404400" y="796152"/>
            <a:ext cx="175200" cy="175200"/>
          </a:xfrm>
          <a:prstGeom prst="ellipse">
            <a:avLst/>
          </a:prstGeom>
          <a:solidFill>
            <a:schemeClr val="dk1"/>
          </a:solidFill>
          <a:ln cap="flat" cmpd="sng" w="28575">
            <a:solidFill>
              <a:schemeClr val="accent2"/>
            </a:solidFill>
            <a:prstDash val="solid"/>
            <a:round/>
            <a:headEnd len="sm" w="sm" type="none"/>
            <a:tailEnd len="sm" w="sm" type="none"/>
          </a:ln>
        </p:spPr>
        <p:txBody>
          <a:bodyPr anchorCtr="0" anchor="ctr" bIns="91425" lIns="0" spcFirstLastPara="1" rIns="0"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1" i="0" lang="fr-FR" sz="1000" u="none" cap="none" strike="noStrike">
                <a:solidFill>
                  <a:schemeClr val="lt1"/>
                </a:solidFill>
                <a:latin typeface="Montserrat"/>
                <a:ea typeface="Montserrat"/>
                <a:cs typeface="Montserrat"/>
                <a:sym typeface="Montserrat"/>
              </a:rPr>
              <a:t>3</a:t>
            </a:r>
            <a:endParaRPr b="0" i="0" sz="1000" u="none" cap="none" strike="noStrike">
              <a:solidFill>
                <a:srgbClr val="000000"/>
              </a:solidFill>
              <a:latin typeface="Arial"/>
              <a:ea typeface="Arial"/>
              <a:cs typeface="Arial"/>
              <a:sym typeface="Arial"/>
            </a:endParaRPr>
          </a:p>
        </p:txBody>
      </p:sp>
      <p:sp>
        <p:nvSpPr>
          <p:cNvPr id="324" name="Google Shape;324;p10">
            <a:hlinkClick action="ppaction://hlinkshowjump?jump=previousslide"/>
          </p:cNvPr>
          <p:cNvSpPr/>
          <p:nvPr/>
        </p:nvSpPr>
        <p:spPr>
          <a:xfrm rot="10800000">
            <a:off x="745722" y="1066461"/>
            <a:ext cx="88200" cy="88200"/>
          </a:xfrm>
          <a:prstGeom prst="ellipse">
            <a:avLst/>
          </a:prstGeom>
          <a:solidFill>
            <a:schemeClr val="accent2"/>
          </a:solidFill>
          <a:ln cap="flat" cmpd="sng" w="28575">
            <a:solidFill>
              <a:schemeClr val="accent2"/>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200"/>
              <a:buFont typeface="Arial"/>
              <a:buNone/>
            </a:pPr>
            <a:r>
              <a:rPr b="0" i="0" lang="fr-FR" sz="1200" u="none" cap="none" strike="noStrike">
                <a:solidFill>
                  <a:schemeClr val="dk1"/>
                </a:solidFill>
                <a:latin typeface="Montserrat"/>
                <a:ea typeface="Montserrat"/>
                <a:cs typeface="Montserrat"/>
                <a:sym typeface="Montserrat"/>
              </a:rPr>
              <a:t>🠺</a:t>
            </a:r>
            <a:endParaRPr b="0" i="0" sz="1200" u="none" cap="none" strike="noStrike">
              <a:solidFill>
                <a:schemeClr val="dk1"/>
              </a:solidFill>
              <a:latin typeface="Montserrat"/>
              <a:ea typeface="Montserrat"/>
              <a:cs typeface="Montserrat"/>
              <a:sym typeface="Montserrat"/>
            </a:endParaRPr>
          </a:p>
        </p:txBody>
      </p:sp>
      <p:sp>
        <p:nvSpPr>
          <p:cNvPr id="325" name="Google Shape;325;p10">
            <a:hlinkClick action="ppaction://hlinkshowjump?jump=nextslide"/>
          </p:cNvPr>
          <p:cNvSpPr/>
          <p:nvPr/>
        </p:nvSpPr>
        <p:spPr>
          <a:xfrm>
            <a:off x="745525" y="1325689"/>
            <a:ext cx="88500" cy="88500"/>
          </a:xfrm>
          <a:prstGeom prst="ellipse">
            <a:avLst/>
          </a:prstGeom>
          <a:solidFill>
            <a:schemeClr val="accent2"/>
          </a:solidFill>
          <a:ln cap="flat" cmpd="sng" w="28575">
            <a:solidFill>
              <a:schemeClr val="accent2"/>
            </a:solidFill>
            <a:prstDash val="solid"/>
            <a:round/>
            <a:headEnd len="sm" w="sm" type="none"/>
            <a:tailEnd len="sm" w="sm" type="none"/>
          </a:ln>
        </p:spPr>
        <p:txBody>
          <a:bodyPr anchorCtr="0" anchor="ctr" bIns="91425" lIns="0"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fr-FR" sz="1200" u="none" cap="none" strike="noStrike">
                <a:solidFill>
                  <a:schemeClr val="dk1"/>
                </a:solidFill>
                <a:latin typeface="Montserrat"/>
                <a:ea typeface="Montserrat"/>
                <a:cs typeface="Montserrat"/>
                <a:sym typeface="Montserrat"/>
              </a:rPr>
              <a:t>🠺</a:t>
            </a:r>
            <a:endParaRPr b="0" i="0" sz="1200" u="none" cap="none" strike="noStrike">
              <a:solidFill>
                <a:schemeClr val="dk1"/>
              </a:solidFill>
              <a:latin typeface="Montserrat"/>
              <a:ea typeface="Montserrat"/>
              <a:cs typeface="Montserrat"/>
              <a:sym typeface="Montserra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314"/>
                                        </p:tgtEl>
                                        <p:attrNameLst>
                                          <p:attrName>style.visibility</p:attrName>
                                        </p:attrNameLst>
                                      </p:cBhvr>
                                      <p:to>
                                        <p:strVal val="visible"/>
                                      </p:to>
                                    </p:set>
                                    <p:anim calcmode="lin" valueType="num">
                                      <p:cBhvr additive="base">
                                        <p:cTn dur="500"/>
                                        <p:tgtEl>
                                          <p:spTgt spid="314"/>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315"/>
                                        </p:tgtEl>
                                        <p:attrNameLst>
                                          <p:attrName>style.visibility</p:attrName>
                                        </p:attrNameLst>
                                      </p:cBhvr>
                                      <p:to>
                                        <p:strVal val="visible"/>
                                      </p:to>
                                    </p:set>
                                    <p:anim calcmode="lin" valueType="num">
                                      <p:cBhvr additive="base">
                                        <p:cTn dur="500"/>
                                        <p:tgtEl>
                                          <p:spTgt spid="315"/>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313"/>
                                        </p:tgtEl>
                                        <p:attrNameLst>
                                          <p:attrName>style.visibility</p:attrName>
                                        </p:attrNameLst>
                                      </p:cBhvr>
                                      <p:to>
                                        <p:strVal val="visible"/>
                                      </p:to>
                                    </p:set>
                                    <p:anim calcmode="lin" valueType="num">
                                      <p:cBhvr additive="base">
                                        <p:cTn dur="500"/>
                                        <p:tgtEl>
                                          <p:spTgt spid="313"/>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309"/>
                                        </p:tgtEl>
                                        <p:attrNameLst>
                                          <p:attrName>style.visibility</p:attrName>
                                        </p:attrNameLst>
                                      </p:cBhvr>
                                      <p:to>
                                        <p:strVal val="visible"/>
                                      </p:to>
                                    </p:set>
                                    <p:anim calcmode="lin" valueType="num">
                                      <p:cBhvr additive="base">
                                        <p:cTn dur="500"/>
                                        <p:tgtEl>
                                          <p:spTgt spid="309"/>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304"/>
                                        </p:tgtEl>
                                        <p:attrNameLst>
                                          <p:attrName>style.visibility</p:attrName>
                                        </p:attrNameLst>
                                      </p:cBhvr>
                                      <p:to>
                                        <p:strVal val="visible"/>
                                      </p:to>
                                    </p:set>
                                    <p:anim calcmode="lin" valueType="num">
                                      <p:cBhvr additive="base">
                                        <p:cTn dur="500"/>
                                        <p:tgtEl>
                                          <p:spTgt spid="304"/>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297"/>
                                        </p:tgtEl>
                                        <p:attrNameLst>
                                          <p:attrName>style.visibility</p:attrName>
                                        </p:attrNameLst>
                                      </p:cBhvr>
                                      <p:to>
                                        <p:strVal val="visible"/>
                                      </p:to>
                                    </p:set>
                                    <p:anim calcmode="lin" valueType="num">
                                      <p:cBhvr additive="base">
                                        <p:cTn dur="500"/>
                                        <p:tgtEl>
                                          <p:spTgt spid="297"/>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305"/>
                                        </p:tgtEl>
                                        <p:attrNameLst>
                                          <p:attrName>style.visibility</p:attrName>
                                        </p:attrNameLst>
                                      </p:cBhvr>
                                      <p:to>
                                        <p:strVal val="visible"/>
                                      </p:to>
                                    </p:set>
                                    <p:anim calcmode="lin" valueType="num">
                                      <p:cBhvr additive="base">
                                        <p:cTn dur="500"/>
                                        <p:tgtEl>
                                          <p:spTgt spid="305"/>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300"/>
                                        </p:tgtEl>
                                        <p:attrNameLst>
                                          <p:attrName>style.visibility</p:attrName>
                                        </p:attrNameLst>
                                      </p:cBhvr>
                                      <p:to>
                                        <p:strVal val="visible"/>
                                      </p:to>
                                    </p:set>
                                    <p:anim calcmode="lin" valueType="num">
                                      <p:cBhvr additive="base">
                                        <p:cTn dur="500"/>
                                        <p:tgtEl>
                                          <p:spTgt spid="300"/>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308"/>
                                        </p:tgtEl>
                                        <p:attrNameLst>
                                          <p:attrName>style.visibility</p:attrName>
                                        </p:attrNameLst>
                                      </p:cBhvr>
                                      <p:to>
                                        <p:strVal val="visible"/>
                                      </p:to>
                                    </p:set>
                                    <p:anim calcmode="lin" valueType="num">
                                      <p:cBhvr additive="base">
                                        <p:cTn dur="500"/>
                                        <p:tgtEl>
                                          <p:spTgt spid="308"/>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294"/>
                                        </p:tgtEl>
                                        <p:attrNameLst>
                                          <p:attrName>style.visibility</p:attrName>
                                        </p:attrNameLst>
                                      </p:cBhvr>
                                      <p:to>
                                        <p:strVal val="visible"/>
                                      </p:to>
                                    </p:set>
                                    <p:anim calcmode="lin" valueType="num">
                                      <p:cBhvr additive="base">
                                        <p:cTn dur="500"/>
                                        <p:tgtEl>
                                          <p:spTgt spid="294"/>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301"/>
                                        </p:tgtEl>
                                        <p:attrNameLst>
                                          <p:attrName>style.visibility</p:attrName>
                                        </p:attrNameLst>
                                      </p:cBhvr>
                                      <p:to>
                                        <p:strVal val="visible"/>
                                      </p:to>
                                    </p:set>
                                    <p:anim calcmode="lin" valueType="num">
                                      <p:cBhvr additive="base">
                                        <p:cTn dur="500"/>
                                        <p:tgtEl>
                                          <p:spTgt spid="301"/>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295"/>
                                        </p:tgtEl>
                                        <p:attrNameLst>
                                          <p:attrName>style.visibility</p:attrName>
                                        </p:attrNameLst>
                                      </p:cBhvr>
                                      <p:to>
                                        <p:strVal val="visible"/>
                                      </p:to>
                                    </p:set>
                                    <p:anim calcmode="lin" valueType="num">
                                      <p:cBhvr additive="base">
                                        <p:cTn dur="500"/>
                                        <p:tgtEl>
                                          <p:spTgt spid="295"/>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298"/>
                                        </p:tgtEl>
                                        <p:attrNameLst>
                                          <p:attrName>style.visibility</p:attrName>
                                        </p:attrNameLst>
                                      </p:cBhvr>
                                      <p:to>
                                        <p:strVal val="visible"/>
                                      </p:to>
                                    </p:set>
                                    <p:anim calcmode="lin" valueType="num">
                                      <p:cBhvr additive="base">
                                        <p:cTn dur="500"/>
                                        <p:tgtEl>
                                          <p:spTgt spid="298"/>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299"/>
                                        </p:tgtEl>
                                        <p:attrNameLst>
                                          <p:attrName>style.visibility</p:attrName>
                                        </p:attrNameLst>
                                      </p:cBhvr>
                                      <p:to>
                                        <p:strVal val="visible"/>
                                      </p:to>
                                    </p:set>
                                    <p:anim calcmode="lin" valueType="num">
                                      <p:cBhvr additive="base">
                                        <p:cTn dur="500"/>
                                        <p:tgtEl>
                                          <p:spTgt spid="299"/>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306"/>
                                        </p:tgtEl>
                                        <p:attrNameLst>
                                          <p:attrName>style.visibility</p:attrName>
                                        </p:attrNameLst>
                                      </p:cBhvr>
                                      <p:to>
                                        <p:strVal val="visible"/>
                                      </p:to>
                                    </p:set>
                                    <p:anim calcmode="lin" valueType="num">
                                      <p:cBhvr additive="base">
                                        <p:cTn dur="500"/>
                                        <p:tgtEl>
                                          <p:spTgt spid="306"/>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307"/>
                                        </p:tgtEl>
                                        <p:attrNameLst>
                                          <p:attrName>style.visibility</p:attrName>
                                        </p:attrNameLst>
                                      </p:cBhvr>
                                      <p:to>
                                        <p:strVal val="visible"/>
                                      </p:to>
                                    </p:set>
                                    <p:anim calcmode="lin" valueType="num">
                                      <p:cBhvr additive="base">
                                        <p:cTn dur="500"/>
                                        <p:tgtEl>
                                          <p:spTgt spid="307"/>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303"/>
                                        </p:tgtEl>
                                        <p:attrNameLst>
                                          <p:attrName>style.visibility</p:attrName>
                                        </p:attrNameLst>
                                      </p:cBhvr>
                                      <p:to>
                                        <p:strVal val="visible"/>
                                      </p:to>
                                    </p:set>
                                    <p:anim calcmode="lin" valueType="num">
                                      <p:cBhvr additive="base">
                                        <p:cTn dur="500"/>
                                        <p:tgtEl>
                                          <p:spTgt spid="303"/>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302"/>
                                        </p:tgtEl>
                                        <p:attrNameLst>
                                          <p:attrName>style.visibility</p:attrName>
                                        </p:attrNameLst>
                                      </p:cBhvr>
                                      <p:to>
                                        <p:strVal val="visible"/>
                                      </p:to>
                                    </p:set>
                                    <p:anim calcmode="lin" valueType="num">
                                      <p:cBhvr additive="base">
                                        <p:cTn dur="500"/>
                                        <p:tgtEl>
                                          <p:spTgt spid="302"/>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ech Company Branding Guidelines by Slidesgo">
  <a:themeElements>
    <a:clrScheme name="Simple Light">
      <a:dk1>
        <a:srgbClr val="011446"/>
      </a:dk1>
      <a:lt1>
        <a:srgbClr val="FFFFFF"/>
      </a:lt1>
      <a:dk2>
        <a:srgbClr val="02227F"/>
      </a:dk2>
      <a:lt2>
        <a:srgbClr val="B7B7B7"/>
      </a:lt2>
      <a:accent1>
        <a:srgbClr val="FFFFFF"/>
      </a:accent1>
      <a:accent2>
        <a:srgbClr val="06BAD6"/>
      </a:accent2>
      <a:accent3>
        <a:srgbClr val="A1F1FE"/>
      </a:accent3>
      <a:accent4>
        <a:srgbClr val="079AB1"/>
      </a:accent4>
      <a:accent5>
        <a:srgbClr val="0081B0"/>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file>